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</p:sldMasterIdLst>
  <p:notesMasterIdLst>
    <p:notesMasterId r:id="rId17"/>
  </p:notesMasterIdLst>
  <p:sldIdLst>
    <p:sldId id="256" r:id="rId5"/>
    <p:sldId id="1700" r:id="rId6"/>
    <p:sldId id="1721" r:id="rId7"/>
    <p:sldId id="1794" r:id="rId8"/>
    <p:sldId id="1786" r:id="rId9"/>
    <p:sldId id="1787" r:id="rId10"/>
    <p:sldId id="1788" r:id="rId11"/>
    <p:sldId id="1789" r:id="rId12"/>
    <p:sldId id="1790" r:id="rId13"/>
    <p:sldId id="1791" r:id="rId14"/>
    <p:sldId id="1792" r:id="rId15"/>
    <p:sldId id="17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BD8A"/>
    <a:srgbClr val="6EA095"/>
    <a:srgbClr val="266725"/>
    <a:srgbClr val="007096"/>
    <a:srgbClr val="419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6513B-0A16-49C5-9FB9-11E8A163F6A9}" v="36" dt="2025-10-31T18:24:29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1" autoAdjust="0"/>
    <p:restoredTop sz="57011" autoAdjust="0"/>
  </p:normalViewPr>
  <p:slideViewPr>
    <p:cSldViewPr snapToGrid="0">
      <p:cViewPr varScale="1">
        <p:scale>
          <a:sx n="50" d="100"/>
          <a:sy n="50" d="100"/>
        </p:scale>
        <p:origin x="1875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sic, Jelena" userId="cc020a9f-a5bc-462f-8da4-b0d1814c6f5d" providerId="ADAL" clId="{0344F270-2F8A-49FC-8630-F71FB503A653}"/>
    <pc:docChg chg="undo custSel addSld delSld modSld sldOrd">
      <pc:chgData name="Tesic, Jelena" userId="cc020a9f-a5bc-462f-8da4-b0d1814c6f5d" providerId="ADAL" clId="{0344F270-2F8A-49FC-8630-F71FB503A653}" dt="2025-10-28T20:04:35.876" v="2190" actId="21"/>
      <pc:docMkLst>
        <pc:docMk/>
      </pc:docMkLst>
      <pc:sldChg chg="delSp modSp mod">
        <pc:chgData name="Tesic, Jelena" userId="cc020a9f-a5bc-462f-8da4-b0d1814c6f5d" providerId="ADAL" clId="{0344F270-2F8A-49FC-8630-F71FB503A653}" dt="2025-10-28T19:03:06.439" v="90" actId="27636"/>
        <pc:sldMkLst>
          <pc:docMk/>
          <pc:sldMk cId="2122061868" sldId="256"/>
        </pc:sldMkLst>
        <pc:spChg chg="mod">
          <ac:chgData name="Tesic, Jelena" userId="cc020a9f-a5bc-462f-8da4-b0d1814c6f5d" providerId="ADAL" clId="{0344F270-2F8A-49FC-8630-F71FB503A653}" dt="2025-10-28T19:01:29.341" v="21" actId="20577"/>
          <ac:spMkLst>
            <pc:docMk/>
            <pc:sldMk cId="2122061868" sldId="256"/>
            <ac:spMk id="4" creationId="{3182DB87-0921-47FD-6081-A4CCFA650120}"/>
          </ac:spMkLst>
        </pc:spChg>
        <pc:spChg chg="mod">
          <ac:chgData name="Tesic, Jelena" userId="cc020a9f-a5bc-462f-8da4-b0d1814c6f5d" providerId="ADAL" clId="{0344F270-2F8A-49FC-8630-F71FB503A653}" dt="2025-10-28T19:03:06.439" v="90" actId="27636"/>
          <ac:spMkLst>
            <pc:docMk/>
            <pc:sldMk cId="2122061868" sldId="256"/>
            <ac:spMk id="5" creationId="{8D116086-00E3-303E-55D3-41F5085668BF}"/>
          </ac:spMkLst>
        </pc:spChg>
      </pc:sldChg>
      <pc:sldChg chg="modSp mod">
        <pc:chgData name="Tesic, Jelena" userId="cc020a9f-a5bc-462f-8da4-b0d1814c6f5d" providerId="ADAL" clId="{0344F270-2F8A-49FC-8630-F71FB503A653}" dt="2025-10-28T19:42:33.876" v="2144" actId="27636"/>
        <pc:sldMkLst>
          <pc:docMk/>
          <pc:sldMk cId="2136948121" sldId="257"/>
        </pc:sldMkLst>
      </pc:sldChg>
      <pc:sldChg chg="delSp modSp mod">
        <pc:chgData name="Tesic, Jelena" userId="cc020a9f-a5bc-462f-8da4-b0d1814c6f5d" providerId="ADAL" clId="{0344F270-2F8A-49FC-8630-F71FB503A653}" dt="2025-10-28T19:37:25.071" v="1620" actId="20577"/>
        <pc:sldMkLst>
          <pc:docMk/>
          <pc:sldMk cId="2401880967" sldId="258"/>
        </pc:sldMkLst>
      </pc:sldChg>
      <pc:sldChg chg="del">
        <pc:chgData name="Tesic, Jelena" userId="cc020a9f-a5bc-462f-8da4-b0d1814c6f5d" providerId="ADAL" clId="{0344F270-2F8A-49FC-8630-F71FB503A653}" dt="2025-10-28T19:37:06.141" v="1579" actId="47"/>
        <pc:sldMkLst>
          <pc:docMk/>
          <pc:sldMk cId="3031726491" sldId="263"/>
        </pc:sldMkLst>
      </pc:sldChg>
      <pc:sldChg chg="del">
        <pc:chgData name="Tesic, Jelena" userId="cc020a9f-a5bc-462f-8da4-b0d1814c6f5d" providerId="ADAL" clId="{0344F270-2F8A-49FC-8630-F71FB503A653}" dt="2025-10-28T19:37:11.171" v="1580" actId="47"/>
        <pc:sldMkLst>
          <pc:docMk/>
          <pc:sldMk cId="50519759" sldId="265"/>
        </pc:sldMkLst>
      </pc:sldChg>
      <pc:sldChg chg="del">
        <pc:chgData name="Tesic, Jelena" userId="cc020a9f-a5bc-462f-8da4-b0d1814c6f5d" providerId="ADAL" clId="{0344F270-2F8A-49FC-8630-F71FB503A653}" dt="2025-10-28T19:05:19.472" v="91" actId="47"/>
        <pc:sldMkLst>
          <pc:docMk/>
          <pc:sldMk cId="2292944646" sldId="268"/>
        </pc:sldMkLst>
      </pc:sldChg>
      <pc:sldChg chg="del">
        <pc:chgData name="Tesic, Jelena" userId="cc020a9f-a5bc-462f-8da4-b0d1814c6f5d" providerId="ADAL" clId="{0344F270-2F8A-49FC-8630-F71FB503A653}" dt="2025-10-28T19:05:20.883" v="92" actId="47"/>
        <pc:sldMkLst>
          <pc:docMk/>
          <pc:sldMk cId="3875195103" sldId="269"/>
        </pc:sldMkLst>
      </pc:sldChg>
      <pc:sldChg chg="modSp add mod ord">
        <pc:chgData name="Tesic, Jelena" userId="cc020a9f-a5bc-462f-8da4-b0d1814c6f5d" providerId="ADAL" clId="{0344F270-2F8A-49FC-8630-F71FB503A653}" dt="2025-10-28T19:23:38.731" v="1163"/>
        <pc:sldMkLst>
          <pc:docMk/>
          <pc:sldMk cId="2466527109" sldId="1840"/>
        </pc:sldMkLst>
      </pc:sldChg>
      <pc:sldChg chg="modSp add del mod">
        <pc:chgData name="Tesic, Jelena" userId="cc020a9f-a5bc-462f-8da4-b0d1814c6f5d" providerId="ADAL" clId="{0344F270-2F8A-49FC-8630-F71FB503A653}" dt="2025-10-28T19:07:07.932" v="160" actId="47"/>
        <pc:sldMkLst>
          <pc:docMk/>
          <pc:sldMk cId="3427798036" sldId="1841"/>
        </pc:sldMkLst>
      </pc:sldChg>
      <pc:sldChg chg="add del">
        <pc:chgData name="Tesic, Jelena" userId="cc020a9f-a5bc-462f-8da4-b0d1814c6f5d" providerId="ADAL" clId="{0344F270-2F8A-49FC-8630-F71FB503A653}" dt="2025-10-28T19:23:34.207" v="1161" actId="47"/>
        <pc:sldMkLst>
          <pc:docMk/>
          <pc:sldMk cId="4122203185" sldId="1841"/>
        </pc:sldMkLst>
      </pc:sldChg>
      <pc:sldChg chg="addSp modSp add mod ord modClrScheme chgLayout">
        <pc:chgData name="Tesic, Jelena" userId="cc020a9f-a5bc-462f-8da4-b0d1814c6f5d" providerId="ADAL" clId="{0344F270-2F8A-49FC-8630-F71FB503A653}" dt="2025-10-28T20:04:35.876" v="2190" actId="21"/>
        <pc:sldMkLst>
          <pc:docMk/>
          <pc:sldMk cId="4123888313" sldId="1841"/>
        </pc:sldMkLst>
      </pc:sldChg>
    </pc:docChg>
  </pc:docChgLst>
  <pc:docChgLst>
    <pc:chgData name="Tesic, Jelena" userId="cc020a9f-a5bc-462f-8da4-b0d1814c6f5d" providerId="ADAL" clId="{4B00B099-21EA-4A1B-B91E-D70BBFE63772}"/>
    <pc:docChg chg="undo custSel addSld delSld modSld sldOrd">
      <pc:chgData name="Tesic, Jelena" userId="cc020a9f-a5bc-462f-8da4-b0d1814c6f5d" providerId="ADAL" clId="{4B00B099-21EA-4A1B-B91E-D70BBFE63772}" dt="2025-10-31T18:24:43.097" v="5854" actId="20577"/>
      <pc:docMkLst>
        <pc:docMk/>
      </pc:docMkLst>
      <pc:sldChg chg="modSp mod modNotesTx">
        <pc:chgData name="Tesic, Jelena" userId="cc020a9f-a5bc-462f-8da4-b0d1814c6f5d" providerId="ADAL" clId="{4B00B099-21EA-4A1B-B91E-D70BBFE63772}" dt="2025-10-31T18:16:09.731" v="4874" actId="20577"/>
        <pc:sldMkLst>
          <pc:docMk/>
          <pc:sldMk cId="2122061868" sldId="256"/>
        </pc:sldMkLst>
        <pc:spChg chg="mod">
          <ac:chgData name="Tesic, Jelena" userId="cc020a9f-a5bc-462f-8da4-b0d1814c6f5d" providerId="ADAL" clId="{4B00B099-21EA-4A1B-B91E-D70BBFE63772}" dt="2025-10-31T18:04:27.368" v="4202" actId="20577"/>
          <ac:spMkLst>
            <pc:docMk/>
            <pc:sldMk cId="2122061868" sldId="256"/>
            <ac:spMk id="4" creationId="{3182DB87-0921-47FD-6081-A4CCFA650120}"/>
          </ac:spMkLst>
        </pc:spChg>
        <pc:spChg chg="mod">
          <ac:chgData name="Tesic, Jelena" userId="cc020a9f-a5bc-462f-8da4-b0d1814c6f5d" providerId="ADAL" clId="{4B00B099-21EA-4A1B-B91E-D70BBFE63772}" dt="2025-10-31T18:04:51.292" v="4272" actId="20577"/>
          <ac:spMkLst>
            <pc:docMk/>
            <pc:sldMk cId="2122061868" sldId="256"/>
            <ac:spMk id="5" creationId="{8D116086-00E3-303E-55D3-41F5085668BF}"/>
          </ac:spMkLst>
        </pc:spChg>
      </pc:sldChg>
      <pc:sldChg chg="modSp del mod">
        <pc:chgData name="Tesic, Jelena" userId="cc020a9f-a5bc-462f-8da4-b0d1814c6f5d" providerId="ADAL" clId="{4B00B099-21EA-4A1B-B91E-D70BBFE63772}" dt="2025-10-31T18:05:21.042" v="4275" actId="47"/>
        <pc:sldMkLst>
          <pc:docMk/>
          <pc:sldMk cId="2136948121" sldId="257"/>
        </pc:sldMkLst>
        <pc:spChg chg="mod">
          <ac:chgData name="Tesic, Jelena" userId="cc020a9f-a5bc-462f-8da4-b0d1814c6f5d" providerId="ADAL" clId="{4B00B099-21EA-4A1B-B91E-D70BBFE63772}" dt="2025-10-30T16:29:26.838" v="1561" actId="20577"/>
          <ac:spMkLst>
            <pc:docMk/>
            <pc:sldMk cId="2136948121" sldId="257"/>
            <ac:spMk id="3" creationId="{F2912B85-AD56-9E29-47EA-46D797A32F8B}"/>
          </ac:spMkLst>
        </pc:spChg>
        <pc:spChg chg="mod">
          <ac:chgData name="Tesic, Jelena" userId="cc020a9f-a5bc-462f-8da4-b0d1814c6f5d" providerId="ADAL" clId="{4B00B099-21EA-4A1B-B91E-D70BBFE63772}" dt="2025-10-30T16:02:48.032" v="209" actId="20577"/>
          <ac:spMkLst>
            <pc:docMk/>
            <pc:sldMk cId="2136948121" sldId="257"/>
            <ac:spMk id="6" creationId="{862F4535-7038-67F5-0861-F93417A7E65B}"/>
          </ac:spMkLst>
        </pc:spChg>
      </pc:sldChg>
      <pc:sldChg chg="del">
        <pc:chgData name="Tesic, Jelena" userId="cc020a9f-a5bc-462f-8da4-b0d1814c6f5d" providerId="ADAL" clId="{4B00B099-21EA-4A1B-B91E-D70BBFE63772}" dt="2025-10-31T18:05:30.025" v="4287" actId="47"/>
        <pc:sldMkLst>
          <pc:docMk/>
          <pc:sldMk cId="2401880967" sldId="258"/>
        </pc:sldMkLst>
      </pc:sldChg>
      <pc:sldChg chg="modSp add del mod ord chgLayout modNotesTx">
        <pc:chgData name="Tesic, Jelena" userId="cc020a9f-a5bc-462f-8da4-b0d1814c6f5d" providerId="ADAL" clId="{4B00B099-21EA-4A1B-B91E-D70BBFE63772}" dt="2025-10-31T18:16:14.263" v="4878" actId="20577"/>
        <pc:sldMkLst>
          <pc:docMk/>
          <pc:sldMk cId="1454000065" sldId="1700"/>
        </pc:sldMkLst>
        <pc:spChg chg="mod ord">
          <ac:chgData name="Tesic, Jelena" userId="cc020a9f-a5bc-462f-8da4-b0d1814c6f5d" providerId="ADAL" clId="{4B00B099-21EA-4A1B-B91E-D70BBFE63772}" dt="2025-10-31T18:05:43.289" v="4291" actId="700"/>
          <ac:spMkLst>
            <pc:docMk/>
            <pc:sldMk cId="1454000065" sldId="1700"/>
            <ac:spMk id="2" creationId="{1A240CF2-9D60-4D5B-B651-B9CC91F6B98A}"/>
          </ac:spMkLst>
        </pc:spChg>
        <pc:spChg chg="mod ord">
          <ac:chgData name="Tesic, Jelena" userId="cc020a9f-a5bc-462f-8da4-b0d1814c6f5d" providerId="ADAL" clId="{4B00B099-21EA-4A1B-B91E-D70BBFE63772}" dt="2025-10-31T18:16:14.263" v="4878" actId="20577"/>
          <ac:spMkLst>
            <pc:docMk/>
            <pc:sldMk cId="1454000065" sldId="1700"/>
            <ac:spMk id="3" creationId="{071B377F-9BD3-4403-A786-22161D2BB3B5}"/>
          </ac:spMkLst>
        </pc:spChg>
        <pc:spChg chg="mod ord">
          <ac:chgData name="Tesic, Jelena" userId="cc020a9f-a5bc-462f-8da4-b0d1814c6f5d" providerId="ADAL" clId="{4B00B099-21EA-4A1B-B91E-D70BBFE63772}" dt="2025-10-31T18:05:51.435" v="4318" actId="20577"/>
          <ac:spMkLst>
            <pc:docMk/>
            <pc:sldMk cId="1454000065" sldId="1700"/>
            <ac:spMk id="4" creationId="{5BC7674D-2F2E-42B0-862F-453DBDFC7078}"/>
          </ac:spMkLst>
        </pc:spChg>
      </pc:sldChg>
      <pc:sldChg chg="modSp add del mod modNotesTx">
        <pc:chgData name="Tesic, Jelena" userId="cc020a9f-a5bc-462f-8da4-b0d1814c6f5d" providerId="ADAL" clId="{4B00B099-21EA-4A1B-B91E-D70BBFE63772}" dt="2025-10-31T18:15:43.216" v="4868" actId="20577"/>
        <pc:sldMkLst>
          <pc:docMk/>
          <pc:sldMk cId="2182348180" sldId="1721"/>
        </pc:sldMkLst>
        <pc:spChg chg="mod">
          <ac:chgData name="Tesic, Jelena" userId="cc020a9f-a5bc-462f-8da4-b0d1814c6f5d" providerId="ADAL" clId="{4B00B099-21EA-4A1B-B91E-D70BBFE63772}" dt="2025-10-31T18:14:27.864" v="4780" actId="20577"/>
          <ac:spMkLst>
            <pc:docMk/>
            <pc:sldMk cId="2182348180" sldId="1721"/>
            <ac:spMk id="6" creationId="{C923E44A-46E0-75C4-00EE-1C035922DDC1}"/>
          </ac:spMkLst>
        </pc:spChg>
        <pc:spChg chg="mod">
          <ac:chgData name="Tesic, Jelena" userId="cc020a9f-a5bc-462f-8da4-b0d1814c6f5d" providerId="ADAL" clId="{4B00B099-21EA-4A1B-B91E-D70BBFE63772}" dt="2025-10-31T18:15:38.910" v="4867" actId="20577"/>
          <ac:spMkLst>
            <pc:docMk/>
            <pc:sldMk cId="2182348180" sldId="1721"/>
            <ac:spMk id="7" creationId="{430476D6-A543-50BB-5634-8FA8E098ACFD}"/>
          </ac:spMkLst>
        </pc:spChg>
      </pc:sldChg>
      <pc:sldChg chg="modSp add del mod modNotesTx">
        <pc:chgData name="Tesic, Jelena" userId="cc020a9f-a5bc-462f-8da4-b0d1814c6f5d" providerId="ADAL" clId="{4B00B099-21EA-4A1B-B91E-D70BBFE63772}" dt="2025-10-31T18:18:18.359" v="5153" actId="20577"/>
        <pc:sldMkLst>
          <pc:docMk/>
          <pc:sldMk cId="4003335634" sldId="1786"/>
        </pc:sldMkLst>
        <pc:spChg chg="mod">
          <ac:chgData name="Tesic, Jelena" userId="cc020a9f-a5bc-462f-8da4-b0d1814c6f5d" providerId="ADAL" clId="{4B00B099-21EA-4A1B-B91E-D70BBFE63772}" dt="2025-10-31T18:18:12.199" v="5152" actId="20577"/>
          <ac:spMkLst>
            <pc:docMk/>
            <pc:sldMk cId="4003335634" sldId="1786"/>
            <ac:spMk id="3" creationId="{16F999CE-C6BC-F3F5-688B-2569634765C1}"/>
          </ac:spMkLst>
        </pc:spChg>
        <pc:spChg chg="mod">
          <ac:chgData name="Tesic, Jelena" userId="cc020a9f-a5bc-462f-8da4-b0d1814c6f5d" providerId="ADAL" clId="{4B00B099-21EA-4A1B-B91E-D70BBFE63772}" dt="2025-10-31T18:07:10.091" v="4554" actId="20577"/>
          <ac:spMkLst>
            <pc:docMk/>
            <pc:sldMk cId="4003335634" sldId="1786"/>
            <ac:spMk id="5" creationId="{5A70E44F-30AA-E0A5-38DF-B678E00067A8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21:11.241" v="5449"/>
        <pc:sldMkLst>
          <pc:docMk/>
          <pc:sldMk cId="2367836934" sldId="1787"/>
        </pc:sldMkLst>
        <pc:spChg chg="mod">
          <ac:chgData name="Tesic, Jelena" userId="cc020a9f-a5bc-462f-8da4-b0d1814c6f5d" providerId="ADAL" clId="{4B00B099-21EA-4A1B-B91E-D70BBFE63772}" dt="2025-10-31T18:21:11.241" v="5449"/>
          <ac:spMkLst>
            <pc:docMk/>
            <pc:sldMk cId="2367836934" sldId="1787"/>
            <ac:spMk id="3" creationId="{366FCE91-54E4-9455-44A5-A514831FA8A8}"/>
          </ac:spMkLst>
        </pc:spChg>
        <pc:spChg chg="mod">
          <ac:chgData name="Tesic, Jelena" userId="cc020a9f-a5bc-462f-8da4-b0d1814c6f5d" providerId="ADAL" clId="{4B00B099-21EA-4A1B-B91E-D70BBFE63772}" dt="2025-10-31T18:07:21.709" v="4569" actId="20577"/>
          <ac:spMkLst>
            <pc:docMk/>
            <pc:sldMk cId="2367836934" sldId="1787"/>
            <ac:spMk id="5" creationId="{48605B6D-61BC-C59C-EB55-3D01A52DC1B4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21:04.493" v="5447" actId="20577"/>
        <pc:sldMkLst>
          <pc:docMk/>
          <pc:sldMk cId="3700879760" sldId="1788"/>
        </pc:sldMkLst>
        <pc:spChg chg="mod">
          <ac:chgData name="Tesic, Jelena" userId="cc020a9f-a5bc-462f-8da4-b0d1814c6f5d" providerId="ADAL" clId="{4B00B099-21EA-4A1B-B91E-D70BBFE63772}" dt="2025-10-31T18:21:04.493" v="5447" actId="20577"/>
          <ac:spMkLst>
            <pc:docMk/>
            <pc:sldMk cId="3700879760" sldId="1788"/>
            <ac:spMk id="3" creationId="{939582A0-3075-0FCD-07FE-9393DDE19408}"/>
          </ac:spMkLst>
        </pc:spChg>
        <pc:spChg chg="mod">
          <ac:chgData name="Tesic, Jelena" userId="cc020a9f-a5bc-462f-8da4-b0d1814c6f5d" providerId="ADAL" clId="{4B00B099-21EA-4A1B-B91E-D70BBFE63772}" dt="2025-10-31T18:07:34.528" v="4590" actId="20577"/>
          <ac:spMkLst>
            <pc:docMk/>
            <pc:sldMk cId="3700879760" sldId="1788"/>
            <ac:spMk id="5" creationId="{7280E286-DF27-36FD-F561-F4D9FABEA214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19:58.703" v="5276" actId="20577"/>
        <pc:sldMkLst>
          <pc:docMk/>
          <pc:sldMk cId="3937438022" sldId="1789"/>
        </pc:sldMkLst>
        <pc:spChg chg="mod">
          <ac:chgData name="Tesic, Jelena" userId="cc020a9f-a5bc-462f-8da4-b0d1814c6f5d" providerId="ADAL" clId="{4B00B099-21EA-4A1B-B91E-D70BBFE63772}" dt="2025-10-31T18:19:54.216" v="5273" actId="20577"/>
          <ac:spMkLst>
            <pc:docMk/>
            <pc:sldMk cId="3937438022" sldId="1789"/>
            <ac:spMk id="3" creationId="{AA4D8795-7384-0D37-EB09-4D3F13965CF6}"/>
          </ac:spMkLst>
        </pc:spChg>
        <pc:spChg chg="mod">
          <ac:chgData name="Tesic, Jelena" userId="cc020a9f-a5bc-462f-8da4-b0d1814c6f5d" providerId="ADAL" clId="{4B00B099-21EA-4A1B-B91E-D70BBFE63772}" dt="2025-10-31T18:07:56.148" v="4630" actId="20577"/>
          <ac:spMkLst>
            <pc:docMk/>
            <pc:sldMk cId="3937438022" sldId="1789"/>
            <ac:spMk id="5" creationId="{2D669A04-CDB2-9A3B-0C47-D88140EC240C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21:19.307" v="5453" actId="20577"/>
        <pc:sldMkLst>
          <pc:docMk/>
          <pc:sldMk cId="1299743723" sldId="1790"/>
        </pc:sldMkLst>
        <pc:spChg chg="mod">
          <ac:chgData name="Tesic, Jelena" userId="cc020a9f-a5bc-462f-8da4-b0d1814c6f5d" providerId="ADAL" clId="{4B00B099-21EA-4A1B-B91E-D70BBFE63772}" dt="2025-10-31T18:21:19.307" v="5453" actId="20577"/>
          <ac:spMkLst>
            <pc:docMk/>
            <pc:sldMk cId="1299743723" sldId="1790"/>
            <ac:spMk id="3" creationId="{A420F479-425C-14D4-0A88-6CF860B79BF0}"/>
          </ac:spMkLst>
        </pc:spChg>
      </pc:sldChg>
      <pc:sldChg chg="modSp add mod">
        <pc:chgData name="Tesic, Jelena" userId="cc020a9f-a5bc-462f-8da4-b0d1814c6f5d" providerId="ADAL" clId="{4B00B099-21EA-4A1B-B91E-D70BBFE63772}" dt="2025-10-31T18:22:04.211" v="5547" actId="20577"/>
        <pc:sldMkLst>
          <pc:docMk/>
          <pc:sldMk cId="3635406899" sldId="1791"/>
        </pc:sldMkLst>
        <pc:spChg chg="mod">
          <ac:chgData name="Tesic, Jelena" userId="cc020a9f-a5bc-462f-8da4-b0d1814c6f5d" providerId="ADAL" clId="{4B00B099-21EA-4A1B-B91E-D70BBFE63772}" dt="2025-10-31T18:22:04.211" v="5547" actId="20577"/>
          <ac:spMkLst>
            <pc:docMk/>
            <pc:sldMk cId="3635406899" sldId="1791"/>
            <ac:spMk id="3" creationId="{358EAF91-91A1-A39F-E46A-E4819290392F}"/>
          </ac:spMkLst>
        </pc:spChg>
        <pc:spChg chg="mod">
          <ac:chgData name="Tesic, Jelena" userId="cc020a9f-a5bc-462f-8da4-b0d1814c6f5d" providerId="ADAL" clId="{4B00B099-21EA-4A1B-B91E-D70BBFE63772}" dt="2025-10-31T18:08:12.381" v="4655" actId="20577"/>
          <ac:spMkLst>
            <pc:docMk/>
            <pc:sldMk cId="3635406899" sldId="1791"/>
            <ac:spMk id="5" creationId="{514E5ADD-72B2-9666-5AA4-4CCA5CD352B7}"/>
          </ac:spMkLst>
        </pc:spChg>
      </pc:sldChg>
      <pc:sldChg chg="modSp new mod">
        <pc:chgData name="Tesic, Jelena" userId="cc020a9f-a5bc-462f-8da4-b0d1814c6f5d" providerId="ADAL" clId="{4B00B099-21EA-4A1B-B91E-D70BBFE63772}" dt="2025-10-31T18:22:38.512" v="5568" actId="21"/>
        <pc:sldMkLst>
          <pc:docMk/>
          <pc:sldMk cId="902426746" sldId="1792"/>
        </pc:sldMkLst>
        <pc:spChg chg="mod">
          <ac:chgData name="Tesic, Jelena" userId="cc020a9f-a5bc-462f-8da4-b0d1814c6f5d" providerId="ADAL" clId="{4B00B099-21EA-4A1B-B91E-D70BBFE63772}" dt="2025-10-31T18:08:23.276" v="4683" actId="20577"/>
          <ac:spMkLst>
            <pc:docMk/>
            <pc:sldMk cId="902426746" sldId="1792"/>
            <ac:spMk id="2" creationId="{FCA6DAD8-415D-9EAB-9B45-6E2C854B2C22}"/>
          </ac:spMkLst>
        </pc:spChg>
        <pc:spChg chg="mod">
          <ac:chgData name="Tesic, Jelena" userId="cc020a9f-a5bc-462f-8da4-b0d1814c6f5d" providerId="ADAL" clId="{4B00B099-21EA-4A1B-B91E-D70BBFE63772}" dt="2025-10-31T18:22:38.512" v="5568" actId="21"/>
          <ac:spMkLst>
            <pc:docMk/>
            <pc:sldMk cId="902426746" sldId="1792"/>
            <ac:spMk id="3" creationId="{E61D4565-84E6-E6E8-50A6-F655E10D5D63}"/>
          </ac:spMkLst>
        </pc:spChg>
      </pc:sldChg>
      <pc:sldChg chg="addSp modSp new mod modClrScheme chgLayout">
        <pc:chgData name="Tesic, Jelena" userId="cc020a9f-a5bc-462f-8da4-b0d1814c6f5d" providerId="ADAL" clId="{4B00B099-21EA-4A1B-B91E-D70BBFE63772}" dt="2025-10-31T18:24:43.097" v="5854" actId="20577"/>
        <pc:sldMkLst>
          <pc:docMk/>
          <pc:sldMk cId="10008818" sldId="1793"/>
        </pc:sldMkLst>
        <pc:spChg chg="mod ord">
          <ac:chgData name="Tesic, Jelena" userId="cc020a9f-a5bc-462f-8da4-b0d1814c6f5d" providerId="ADAL" clId="{4B00B099-21EA-4A1B-B91E-D70BBFE63772}" dt="2025-10-31T18:24:16.962" v="5797" actId="20577"/>
          <ac:spMkLst>
            <pc:docMk/>
            <pc:sldMk cId="10008818" sldId="1793"/>
            <ac:spMk id="2" creationId="{0B331605-5ED4-429B-40F6-7B347CD23CE2}"/>
          </ac:spMkLst>
        </pc:spChg>
        <pc:spChg chg="mod ord">
          <ac:chgData name="Tesic, Jelena" userId="cc020a9f-a5bc-462f-8da4-b0d1814c6f5d" providerId="ADAL" clId="{4B00B099-21EA-4A1B-B91E-D70BBFE63772}" dt="2025-10-31T18:24:43.097" v="5854" actId="20577"/>
          <ac:spMkLst>
            <pc:docMk/>
            <pc:sldMk cId="10008818" sldId="1793"/>
            <ac:spMk id="3" creationId="{24B48465-4E52-F49E-8575-E2FC42B713DB}"/>
          </ac:spMkLst>
        </pc:spChg>
        <pc:spChg chg="add mod ord">
          <ac:chgData name="Tesic, Jelena" userId="cc020a9f-a5bc-462f-8da4-b0d1814c6f5d" providerId="ADAL" clId="{4B00B099-21EA-4A1B-B91E-D70BBFE63772}" dt="2025-10-31T18:23:37.054" v="5657"/>
          <ac:spMkLst>
            <pc:docMk/>
            <pc:sldMk cId="10008818" sldId="1793"/>
            <ac:spMk id="4" creationId="{5C1400D6-D557-6EB5-7F35-E6441EB350A2}"/>
          </ac:spMkLst>
        </pc:spChg>
        <pc:spChg chg="add mod ord">
          <ac:chgData name="Tesic, Jelena" userId="cc020a9f-a5bc-462f-8da4-b0d1814c6f5d" providerId="ADAL" clId="{4B00B099-21EA-4A1B-B91E-D70BBFE63772}" dt="2025-10-31T18:23:43.222" v="5675" actId="20577"/>
          <ac:spMkLst>
            <pc:docMk/>
            <pc:sldMk cId="10008818" sldId="1793"/>
            <ac:spMk id="5" creationId="{9A6E880A-D6E2-DBB6-B57C-B496B042A030}"/>
          </ac:spMkLst>
        </pc:spChg>
        <pc:spChg chg="add mod ord">
          <ac:chgData name="Tesic, Jelena" userId="cc020a9f-a5bc-462f-8da4-b0d1814c6f5d" providerId="ADAL" clId="{4B00B099-21EA-4A1B-B91E-D70BBFE63772}" dt="2025-10-31T18:24:26.942" v="5805" actId="21"/>
          <ac:spMkLst>
            <pc:docMk/>
            <pc:sldMk cId="10008818" sldId="1793"/>
            <ac:spMk id="6" creationId="{420BDD6A-D8F6-8505-C72E-C48C3F6713BA}"/>
          </ac:spMkLst>
        </pc:spChg>
      </pc:sldChg>
      <pc:sldChg chg="modSp add mod modNotesTx">
        <pc:chgData name="Tesic, Jelena" userId="cc020a9f-a5bc-462f-8da4-b0d1814c6f5d" providerId="ADAL" clId="{4B00B099-21EA-4A1B-B91E-D70BBFE63772}" dt="2025-10-31T18:15:18.618" v="4829" actId="12"/>
        <pc:sldMkLst>
          <pc:docMk/>
          <pc:sldMk cId="2021285686" sldId="1794"/>
        </pc:sldMkLst>
        <pc:spChg chg="mod">
          <ac:chgData name="Tesic, Jelena" userId="cc020a9f-a5bc-462f-8da4-b0d1814c6f5d" providerId="ADAL" clId="{4B00B099-21EA-4A1B-B91E-D70BBFE63772}" dt="2025-10-31T18:15:18.618" v="4829" actId="12"/>
          <ac:spMkLst>
            <pc:docMk/>
            <pc:sldMk cId="2021285686" sldId="1794"/>
            <ac:spMk id="7" creationId="{1F69B69A-EF07-2929-CFCD-6DA813B64493}"/>
          </ac:spMkLst>
        </pc:spChg>
      </pc:sldChg>
      <pc:sldChg chg="add del">
        <pc:chgData name="Tesic, Jelena" userId="cc020a9f-a5bc-462f-8da4-b0d1814c6f5d" providerId="ADAL" clId="{4B00B099-21EA-4A1B-B91E-D70BBFE63772}" dt="2025-10-30T15:48:21.630" v="3" actId="47"/>
        <pc:sldMkLst>
          <pc:docMk/>
          <pc:sldMk cId="260534933" sldId="1836"/>
        </pc:sldMkLst>
      </pc:sldChg>
      <pc:sldChg chg="modSp add del mod">
        <pc:chgData name="Tesic, Jelena" userId="cc020a9f-a5bc-462f-8da4-b0d1814c6f5d" providerId="ADAL" clId="{4B00B099-21EA-4A1B-B91E-D70BBFE63772}" dt="2025-10-31T18:05:23.553" v="4280" actId="47"/>
        <pc:sldMkLst>
          <pc:docMk/>
          <pc:sldMk cId="2422714106" sldId="1838"/>
        </pc:sldMkLst>
        <pc:spChg chg="mod">
          <ac:chgData name="Tesic, Jelena" userId="cc020a9f-a5bc-462f-8da4-b0d1814c6f5d" providerId="ADAL" clId="{4B00B099-21EA-4A1B-B91E-D70BBFE63772}" dt="2025-10-30T16:42:59.663" v="2585" actId="20577"/>
          <ac:spMkLst>
            <pc:docMk/>
            <pc:sldMk cId="2422714106" sldId="1838"/>
            <ac:spMk id="6" creationId="{C923E44A-46E0-75C4-00EE-1C035922DDC1}"/>
          </ac:spMkLst>
        </pc:spChg>
        <pc:spChg chg="mod">
          <ac:chgData name="Tesic, Jelena" userId="cc020a9f-a5bc-462f-8da4-b0d1814c6f5d" providerId="ADAL" clId="{4B00B099-21EA-4A1B-B91E-D70BBFE63772}" dt="2025-10-30T17:57:56.107" v="4000" actId="20577"/>
          <ac:spMkLst>
            <pc:docMk/>
            <pc:sldMk cId="2422714106" sldId="1838"/>
            <ac:spMk id="7" creationId="{430476D6-A543-50BB-5634-8FA8E098ACFD}"/>
          </ac:spMkLst>
        </pc:spChg>
      </pc:sldChg>
      <pc:sldChg chg="modSp add del mod ord">
        <pc:chgData name="Tesic, Jelena" userId="cc020a9f-a5bc-462f-8da4-b0d1814c6f5d" providerId="ADAL" clId="{4B00B099-21EA-4A1B-B91E-D70BBFE63772}" dt="2025-10-31T18:06:54.067" v="4527" actId="47"/>
        <pc:sldMkLst>
          <pc:docMk/>
          <pc:sldMk cId="2452624959" sldId="1838"/>
        </pc:sldMkLst>
        <pc:spChg chg="mod">
          <ac:chgData name="Tesic, Jelena" userId="cc020a9f-a5bc-462f-8da4-b0d1814c6f5d" providerId="ADAL" clId="{4B00B099-21EA-4A1B-B91E-D70BBFE63772}" dt="2025-10-30T16:05:25.095" v="602" actId="20577"/>
          <ac:spMkLst>
            <pc:docMk/>
            <pc:sldMk cId="2452624959" sldId="1838"/>
            <ac:spMk id="7" creationId="{430476D6-A543-50BB-5634-8FA8E098ACFD}"/>
          </ac:spMkLst>
        </pc:spChg>
      </pc:sldChg>
      <pc:sldChg chg="modSp add del mod ord">
        <pc:chgData name="Tesic, Jelena" userId="cc020a9f-a5bc-462f-8da4-b0d1814c6f5d" providerId="ADAL" clId="{4B00B099-21EA-4A1B-B91E-D70BBFE63772}" dt="2025-10-31T18:06:52.763" v="4526" actId="47"/>
        <pc:sldMkLst>
          <pc:docMk/>
          <pc:sldMk cId="852278220" sldId="1839"/>
        </pc:sldMkLst>
        <pc:spChg chg="mod">
          <ac:chgData name="Tesic, Jelena" userId="cc020a9f-a5bc-462f-8da4-b0d1814c6f5d" providerId="ADAL" clId="{4B00B099-21EA-4A1B-B91E-D70BBFE63772}" dt="2025-10-31T18:05:32.513" v="4290" actId="27636"/>
          <ac:spMkLst>
            <pc:docMk/>
            <pc:sldMk cId="852278220" sldId="1839"/>
            <ac:spMk id="5" creationId="{9208B456-2576-5E10-7E22-5C5DB38F3BCB}"/>
          </ac:spMkLst>
        </pc:spChg>
      </pc:sldChg>
      <pc:sldChg chg="modSp del mod">
        <pc:chgData name="Tesic, Jelena" userId="cc020a9f-a5bc-462f-8da4-b0d1814c6f5d" providerId="ADAL" clId="{4B00B099-21EA-4A1B-B91E-D70BBFE63772}" dt="2025-10-31T18:05:19.259" v="4273" actId="47"/>
        <pc:sldMkLst>
          <pc:docMk/>
          <pc:sldMk cId="2466527109" sldId="1840"/>
        </pc:sldMkLst>
        <pc:spChg chg="mod">
          <ac:chgData name="Tesic, Jelena" userId="cc020a9f-a5bc-462f-8da4-b0d1814c6f5d" providerId="ADAL" clId="{4B00B099-21EA-4A1B-B91E-D70BBFE63772}" dt="2025-10-30T16:01:21.343" v="54" actId="207"/>
          <ac:spMkLst>
            <pc:docMk/>
            <pc:sldMk cId="2466527109" sldId="1840"/>
            <ac:spMk id="4" creationId="{7B333192-22A9-005A-B181-BF5E6B5B5B68}"/>
          </ac:spMkLst>
        </pc:spChg>
      </pc:sldChg>
      <pc:sldChg chg="modSp del mod">
        <pc:chgData name="Tesic, Jelena" userId="cc020a9f-a5bc-462f-8da4-b0d1814c6f5d" providerId="ADAL" clId="{4B00B099-21EA-4A1B-B91E-D70BBFE63772}" dt="2025-10-31T18:05:19.817" v="4274" actId="47"/>
        <pc:sldMkLst>
          <pc:docMk/>
          <pc:sldMk cId="4123888313" sldId="1841"/>
        </pc:sldMkLst>
        <pc:spChg chg="mod">
          <ac:chgData name="Tesic, Jelena" userId="cc020a9f-a5bc-462f-8da4-b0d1814c6f5d" providerId="ADAL" clId="{4B00B099-21EA-4A1B-B91E-D70BBFE63772}" dt="2025-10-30T16:29:15.030" v="1531" actId="20577"/>
          <ac:spMkLst>
            <pc:docMk/>
            <pc:sldMk cId="4123888313" sldId="1841"/>
            <ac:spMk id="2" creationId="{D2D65EFF-D55F-DF09-75A7-F76D27A499CC}"/>
          </ac:spMkLst>
        </pc:spChg>
      </pc:sldChg>
      <pc:sldChg chg="modSp add del mod">
        <pc:chgData name="Tesic, Jelena" userId="cc020a9f-a5bc-462f-8da4-b0d1814c6f5d" providerId="ADAL" clId="{4B00B099-21EA-4A1B-B91E-D70BBFE63772}" dt="2025-10-31T18:05:22.472" v="4278" actId="47"/>
        <pc:sldMkLst>
          <pc:docMk/>
          <pc:sldMk cId="963621609" sldId="1902"/>
        </pc:sldMkLst>
        <pc:spChg chg="mod">
          <ac:chgData name="Tesic, Jelena" userId="cc020a9f-a5bc-462f-8da4-b0d1814c6f5d" providerId="ADAL" clId="{4B00B099-21EA-4A1B-B91E-D70BBFE63772}" dt="2025-10-30T16:07:17.226" v="736" actId="20577"/>
          <ac:spMkLst>
            <pc:docMk/>
            <pc:sldMk cId="963621609" sldId="1902"/>
            <ac:spMk id="2" creationId="{4C7CB2BA-9776-F06E-767D-840D3F687ECC}"/>
          </ac:spMkLst>
        </pc:spChg>
      </pc:sldChg>
      <pc:sldChg chg="modSp new del mod">
        <pc:chgData name="Tesic, Jelena" userId="cc020a9f-a5bc-462f-8da4-b0d1814c6f5d" providerId="ADAL" clId="{4B00B099-21EA-4A1B-B91E-D70BBFE63772}" dt="2025-10-31T18:05:21.565" v="4276" actId="47"/>
        <pc:sldMkLst>
          <pc:docMk/>
          <pc:sldMk cId="1788938091" sldId="1903"/>
        </pc:sldMkLst>
        <pc:spChg chg="mod">
          <ac:chgData name="Tesic, Jelena" userId="cc020a9f-a5bc-462f-8da4-b0d1814c6f5d" providerId="ADAL" clId="{4B00B099-21EA-4A1B-B91E-D70BBFE63772}" dt="2025-10-30T16:29:56.290" v="1598" actId="20577"/>
          <ac:spMkLst>
            <pc:docMk/>
            <pc:sldMk cId="1788938091" sldId="1903"/>
            <ac:spMk id="2" creationId="{F481C168-02A6-DA1C-1172-4BBD8CED08E3}"/>
          </ac:spMkLst>
        </pc:spChg>
        <pc:spChg chg="mod">
          <ac:chgData name="Tesic, Jelena" userId="cc020a9f-a5bc-462f-8da4-b0d1814c6f5d" providerId="ADAL" clId="{4B00B099-21EA-4A1B-B91E-D70BBFE63772}" dt="2025-10-30T16:40:27.824" v="2327" actId="20577"/>
          <ac:spMkLst>
            <pc:docMk/>
            <pc:sldMk cId="1788938091" sldId="1903"/>
            <ac:spMk id="3" creationId="{B602A0F7-FE0B-EFA9-CBA6-F2FF729C4806}"/>
          </ac:spMkLst>
        </pc:spChg>
      </pc:sldChg>
      <pc:sldChg chg="modSp add del mod">
        <pc:chgData name="Tesic, Jelena" userId="cc020a9f-a5bc-462f-8da4-b0d1814c6f5d" providerId="ADAL" clId="{4B00B099-21EA-4A1B-B91E-D70BBFE63772}" dt="2025-10-31T18:05:22.074" v="4277" actId="47"/>
        <pc:sldMkLst>
          <pc:docMk/>
          <pc:sldMk cId="276142740" sldId="1904"/>
        </pc:sldMkLst>
        <pc:spChg chg="mod">
          <ac:chgData name="Tesic, Jelena" userId="cc020a9f-a5bc-462f-8da4-b0d1814c6f5d" providerId="ADAL" clId="{4B00B099-21EA-4A1B-B91E-D70BBFE63772}" dt="2025-10-30T16:30:00.825" v="1604" actId="27636"/>
          <ac:spMkLst>
            <pc:docMk/>
            <pc:sldMk cId="276142740" sldId="1904"/>
            <ac:spMk id="2" creationId="{B27809B7-FD64-BC2E-BAC4-1EA47C5C7FC3}"/>
          </ac:spMkLst>
        </pc:spChg>
        <pc:spChg chg="mod">
          <ac:chgData name="Tesic, Jelena" userId="cc020a9f-a5bc-462f-8da4-b0d1814c6f5d" providerId="ADAL" clId="{4B00B099-21EA-4A1B-B91E-D70BBFE63772}" dt="2025-10-30T16:27:27.491" v="1498" actId="15"/>
          <ac:spMkLst>
            <pc:docMk/>
            <pc:sldMk cId="276142740" sldId="1904"/>
            <ac:spMk id="3" creationId="{5A02DA29-85A7-6912-F71D-6F8ADD9C13A0}"/>
          </ac:spMkLst>
        </pc:spChg>
      </pc:sldChg>
      <pc:sldChg chg="add del">
        <pc:chgData name="Tesic, Jelena" userId="cc020a9f-a5bc-462f-8da4-b0d1814c6f5d" providerId="ADAL" clId="{4B00B099-21EA-4A1B-B91E-D70BBFE63772}" dt="2025-10-30T16:29:38.930" v="1562" actId="47"/>
        <pc:sldMkLst>
          <pc:docMk/>
          <pc:sldMk cId="2493134944" sldId="1905"/>
        </pc:sldMkLst>
      </pc:sldChg>
      <pc:sldChg chg="modSp new del mod">
        <pc:chgData name="Tesic, Jelena" userId="cc020a9f-a5bc-462f-8da4-b0d1814c6f5d" providerId="ADAL" clId="{4B00B099-21EA-4A1B-B91E-D70BBFE63772}" dt="2025-10-30T16:35:47.504" v="1740" actId="47"/>
        <pc:sldMkLst>
          <pc:docMk/>
          <pc:sldMk cId="4072813483" sldId="1905"/>
        </pc:sldMkLst>
        <pc:spChg chg="mod">
          <ac:chgData name="Tesic, Jelena" userId="cc020a9f-a5bc-462f-8da4-b0d1814c6f5d" providerId="ADAL" clId="{4B00B099-21EA-4A1B-B91E-D70BBFE63772}" dt="2025-10-30T16:30:13.611" v="1620" actId="20577"/>
          <ac:spMkLst>
            <pc:docMk/>
            <pc:sldMk cId="4072813483" sldId="1905"/>
            <ac:spMk id="2" creationId="{E537F94D-FD1B-497C-3471-D3387625ADF2}"/>
          </ac:spMkLst>
        </pc:spChg>
      </pc:sldChg>
      <pc:sldChg chg="addSp delSp modSp new del mod">
        <pc:chgData name="Tesic, Jelena" userId="cc020a9f-a5bc-462f-8da4-b0d1814c6f5d" providerId="ADAL" clId="{4B00B099-21EA-4A1B-B91E-D70BBFE63772}" dt="2025-10-31T18:05:23.163" v="4279" actId="47"/>
        <pc:sldMkLst>
          <pc:docMk/>
          <pc:sldMk cId="1251013604" sldId="1906"/>
        </pc:sldMkLst>
        <pc:spChg chg="del mod">
          <ac:chgData name="Tesic, Jelena" userId="cc020a9f-a5bc-462f-8da4-b0d1814c6f5d" providerId="ADAL" clId="{4B00B099-21EA-4A1B-B91E-D70BBFE63772}" dt="2025-10-30T16:31:17.186" v="1654" actId="478"/>
          <ac:spMkLst>
            <pc:docMk/>
            <pc:sldMk cId="1251013604" sldId="1906"/>
            <ac:spMk id="2" creationId="{71BA10AB-C3A6-5C9F-D108-C76E4A998149}"/>
          </ac:spMkLst>
        </pc:spChg>
        <pc:spChg chg="del">
          <ac:chgData name="Tesic, Jelena" userId="cc020a9f-a5bc-462f-8da4-b0d1814c6f5d" providerId="ADAL" clId="{4B00B099-21EA-4A1B-B91E-D70BBFE63772}" dt="2025-10-30T16:31:11.935" v="1651" actId="931"/>
          <ac:spMkLst>
            <pc:docMk/>
            <pc:sldMk cId="1251013604" sldId="1906"/>
            <ac:spMk id="3" creationId="{08B08015-BFE3-FF4D-42D8-081BAEC239A5}"/>
          </ac:spMkLst>
        </pc:spChg>
        <pc:spChg chg="add mod">
          <ac:chgData name="Tesic, Jelena" userId="cc020a9f-a5bc-462f-8da4-b0d1814c6f5d" providerId="ADAL" clId="{4B00B099-21EA-4A1B-B91E-D70BBFE63772}" dt="2025-10-30T16:35:43.807" v="1739" actId="20577"/>
          <ac:spMkLst>
            <pc:docMk/>
            <pc:sldMk cId="1251013604" sldId="1906"/>
            <ac:spMk id="7" creationId="{1C537350-3A1D-136D-6B34-9DE8FA95CAFA}"/>
          </ac:spMkLst>
        </pc:spChg>
        <pc:spChg chg="add mod">
          <ac:chgData name="Tesic, Jelena" userId="cc020a9f-a5bc-462f-8da4-b0d1814c6f5d" providerId="ADAL" clId="{4B00B099-21EA-4A1B-B91E-D70BBFE63772}" dt="2025-10-30T16:35:32.874" v="1696" actId="20577"/>
          <ac:spMkLst>
            <pc:docMk/>
            <pc:sldMk cId="1251013604" sldId="1906"/>
            <ac:spMk id="9" creationId="{F92A0B78-0157-EBF7-A6CC-4B5ADEEA5071}"/>
          </ac:spMkLst>
        </pc:spChg>
        <pc:picChg chg="add del mod">
          <ac:chgData name="Tesic, Jelena" userId="cc020a9f-a5bc-462f-8da4-b0d1814c6f5d" providerId="ADAL" clId="{4B00B099-21EA-4A1B-B91E-D70BBFE63772}" dt="2025-10-30T16:31:22.568" v="1656" actId="478"/>
          <ac:picMkLst>
            <pc:docMk/>
            <pc:sldMk cId="1251013604" sldId="1906"/>
            <ac:picMk id="5" creationId="{C3293EDD-B1F7-80C5-C75B-9C229B79489C}"/>
          </ac:picMkLst>
        </pc:picChg>
      </pc:sldChg>
      <pc:sldChg chg="modSp new del mod">
        <pc:chgData name="Tesic, Jelena" userId="cc020a9f-a5bc-462f-8da4-b0d1814c6f5d" providerId="ADAL" clId="{4B00B099-21EA-4A1B-B91E-D70BBFE63772}" dt="2025-10-30T16:42:50.441" v="2575" actId="2696"/>
        <pc:sldMkLst>
          <pc:docMk/>
          <pc:sldMk cId="1248743698" sldId="1907"/>
        </pc:sldMkLst>
        <pc:spChg chg="mod">
          <ac:chgData name="Tesic, Jelena" userId="cc020a9f-a5bc-462f-8da4-b0d1814c6f5d" providerId="ADAL" clId="{4B00B099-21EA-4A1B-B91E-D70BBFE63772}" dt="2025-10-30T16:38:55.132" v="2153" actId="20577"/>
          <ac:spMkLst>
            <pc:docMk/>
            <pc:sldMk cId="1248743698" sldId="1907"/>
            <ac:spMk id="2" creationId="{4DF62F71-AA83-B888-4E5E-6D2DA7896952}"/>
          </ac:spMkLst>
        </pc:spChg>
        <pc:spChg chg="mod">
          <ac:chgData name="Tesic, Jelena" userId="cc020a9f-a5bc-462f-8da4-b0d1814c6f5d" providerId="ADAL" clId="{4B00B099-21EA-4A1B-B91E-D70BBFE63772}" dt="2025-10-30T16:42:45.738" v="2574" actId="20577"/>
          <ac:spMkLst>
            <pc:docMk/>
            <pc:sldMk cId="1248743698" sldId="1907"/>
            <ac:spMk id="3" creationId="{F04A89E1-DA74-0E39-DCB7-2B48EF690C81}"/>
          </ac:spMkLst>
        </pc:spChg>
      </pc:sldChg>
      <pc:sldChg chg="modSp add del mod">
        <pc:chgData name="Tesic, Jelena" userId="cc020a9f-a5bc-462f-8da4-b0d1814c6f5d" providerId="ADAL" clId="{4B00B099-21EA-4A1B-B91E-D70BBFE63772}" dt="2025-10-31T18:05:27.144" v="4285" actId="47"/>
        <pc:sldMkLst>
          <pc:docMk/>
          <pc:sldMk cId="3338891542" sldId="1907"/>
        </pc:sldMkLst>
        <pc:spChg chg="mod">
          <ac:chgData name="Tesic, Jelena" userId="cc020a9f-a5bc-462f-8da4-b0d1814c6f5d" providerId="ADAL" clId="{4B00B099-21EA-4A1B-B91E-D70BBFE63772}" dt="2025-10-30T17:59:01.259" v="4154" actId="20577"/>
          <ac:spMkLst>
            <pc:docMk/>
            <pc:sldMk cId="3338891542" sldId="1907"/>
            <ac:spMk id="2" creationId="{4DF62F71-AA83-B888-4E5E-6D2DA7896952}"/>
          </ac:spMkLst>
        </pc:spChg>
        <pc:spChg chg="mod">
          <ac:chgData name="Tesic, Jelena" userId="cc020a9f-a5bc-462f-8da4-b0d1814c6f5d" providerId="ADAL" clId="{4B00B099-21EA-4A1B-B91E-D70BBFE63772}" dt="2025-10-30T17:59:21.405" v="4179" actId="113"/>
          <ac:spMkLst>
            <pc:docMk/>
            <pc:sldMk cId="3338891542" sldId="1907"/>
            <ac:spMk id="3" creationId="{F04A89E1-DA74-0E39-DCB7-2B48EF690C81}"/>
          </ac:spMkLst>
        </pc:spChg>
      </pc:sldChg>
      <pc:sldChg chg="addSp delSp modSp new del mod">
        <pc:chgData name="Tesic, Jelena" userId="cc020a9f-a5bc-462f-8da4-b0d1814c6f5d" providerId="ADAL" clId="{4B00B099-21EA-4A1B-B91E-D70BBFE63772}" dt="2025-10-31T18:05:24.452" v="4281" actId="47"/>
        <pc:sldMkLst>
          <pc:docMk/>
          <pc:sldMk cId="657857483" sldId="1908"/>
        </pc:sldMkLst>
        <pc:spChg chg="mod">
          <ac:chgData name="Tesic, Jelena" userId="cc020a9f-a5bc-462f-8da4-b0d1814c6f5d" providerId="ADAL" clId="{4B00B099-21EA-4A1B-B91E-D70BBFE63772}" dt="2025-10-30T16:53:07.793" v="3614" actId="20577"/>
          <ac:spMkLst>
            <pc:docMk/>
            <pc:sldMk cId="657857483" sldId="1908"/>
            <ac:spMk id="2" creationId="{30E232EE-3947-D884-2CC1-CF1128AC059D}"/>
          </ac:spMkLst>
        </pc:spChg>
        <pc:spChg chg="del">
          <ac:chgData name="Tesic, Jelena" userId="cc020a9f-a5bc-462f-8da4-b0d1814c6f5d" providerId="ADAL" clId="{4B00B099-21EA-4A1B-B91E-D70BBFE63772}" dt="2025-10-30T16:51:53.316" v="3553"/>
          <ac:spMkLst>
            <pc:docMk/>
            <pc:sldMk cId="657857483" sldId="1908"/>
            <ac:spMk id="3" creationId="{0C2B83B0-6B5E-B989-EC81-CCD6F0804288}"/>
          </ac:spMkLst>
        </pc:spChg>
        <pc:graphicFrameChg chg="add mod modGraphic">
          <ac:chgData name="Tesic, Jelena" userId="cc020a9f-a5bc-462f-8da4-b0d1814c6f5d" providerId="ADAL" clId="{4B00B099-21EA-4A1B-B91E-D70BBFE63772}" dt="2025-10-30T17:56:48.708" v="3870" actId="20577"/>
          <ac:graphicFrameMkLst>
            <pc:docMk/>
            <pc:sldMk cId="657857483" sldId="1908"/>
            <ac:graphicFrameMk id="4" creationId="{6581D152-F998-8342-96EF-F5984FFB8885}"/>
          </ac:graphicFrameMkLst>
        </pc:graphicFrameChg>
      </pc:sldChg>
      <pc:sldChg chg="new del">
        <pc:chgData name="Tesic, Jelena" userId="cc020a9f-a5bc-462f-8da4-b0d1814c6f5d" providerId="ADAL" clId="{4B00B099-21EA-4A1B-B91E-D70BBFE63772}" dt="2025-10-30T16:50:34.685" v="3551" actId="47"/>
        <pc:sldMkLst>
          <pc:docMk/>
          <pc:sldMk cId="835890138" sldId="1908"/>
        </pc:sldMkLst>
      </pc:sldChg>
      <pc:sldChg chg="modSp add del mod">
        <pc:chgData name="Tesic, Jelena" userId="cc020a9f-a5bc-462f-8da4-b0d1814c6f5d" providerId="ADAL" clId="{4B00B099-21EA-4A1B-B91E-D70BBFE63772}" dt="2025-10-31T18:05:24.961" v="4282" actId="47"/>
        <pc:sldMkLst>
          <pc:docMk/>
          <pc:sldMk cId="598900503" sldId="1909"/>
        </pc:sldMkLst>
        <pc:spChg chg="mod">
          <ac:chgData name="Tesic, Jelena" userId="cc020a9f-a5bc-462f-8da4-b0d1814c6f5d" providerId="ADAL" clId="{4B00B099-21EA-4A1B-B91E-D70BBFE63772}" dt="2025-10-30T16:57:24.369" v="3654" actId="20577"/>
          <ac:spMkLst>
            <pc:docMk/>
            <pc:sldMk cId="598900503" sldId="1909"/>
            <ac:spMk id="2" creationId="{8290B5DA-EF59-25E3-9B68-0F7D38F33BAE}"/>
          </ac:spMkLst>
        </pc:spChg>
        <pc:graphicFrameChg chg="mod modGraphic">
          <ac:chgData name="Tesic, Jelena" userId="cc020a9f-a5bc-462f-8da4-b0d1814c6f5d" providerId="ADAL" clId="{4B00B099-21EA-4A1B-B91E-D70BBFE63772}" dt="2025-10-30T17:56:59.691" v="3894" actId="20577"/>
          <ac:graphicFrameMkLst>
            <pc:docMk/>
            <pc:sldMk cId="598900503" sldId="1909"/>
            <ac:graphicFrameMk id="4" creationId="{65137FF4-BC71-A587-C099-F87F7A8A8A0F}"/>
          </ac:graphicFrameMkLst>
        </pc:graphicFrameChg>
      </pc:sldChg>
      <pc:sldChg chg="modSp add del mod">
        <pc:chgData name="Tesic, Jelena" userId="cc020a9f-a5bc-462f-8da4-b0d1814c6f5d" providerId="ADAL" clId="{4B00B099-21EA-4A1B-B91E-D70BBFE63772}" dt="2025-10-31T18:05:25.250" v="4283" actId="47"/>
        <pc:sldMkLst>
          <pc:docMk/>
          <pc:sldMk cId="2538063840" sldId="1910"/>
        </pc:sldMkLst>
        <pc:spChg chg="mod">
          <ac:chgData name="Tesic, Jelena" userId="cc020a9f-a5bc-462f-8da4-b0d1814c6f5d" providerId="ADAL" clId="{4B00B099-21EA-4A1B-B91E-D70BBFE63772}" dt="2025-10-30T16:57:38.989" v="3689" actId="14100"/>
          <ac:spMkLst>
            <pc:docMk/>
            <pc:sldMk cId="2538063840" sldId="1910"/>
            <ac:spMk id="2" creationId="{437ABA61-9084-10BE-D0E2-44A37F928AC5}"/>
          </ac:spMkLst>
        </pc:spChg>
        <pc:graphicFrameChg chg="mod modGraphic">
          <ac:chgData name="Tesic, Jelena" userId="cc020a9f-a5bc-462f-8da4-b0d1814c6f5d" providerId="ADAL" clId="{4B00B099-21EA-4A1B-B91E-D70BBFE63772}" dt="2025-10-30T17:57:09.565" v="3915" actId="20577"/>
          <ac:graphicFrameMkLst>
            <pc:docMk/>
            <pc:sldMk cId="2538063840" sldId="1910"/>
            <ac:graphicFrameMk id="4" creationId="{FF569B54-46AC-E45C-035E-9A9916C61991}"/>
          </ac:graphicFrameMkLst>
        </pc:graphicFrameChg>
      </pc:sldChg>
      <pc:sldChg chg="modSp new del mod">
        <pc:chgData name="Tesic, Jelena" userId="cc020a9f-a5bc-462f-8da4-b0d1814c6f5d" providerId="ADAL" clId="{4B00B099-21EA-4A1B-B91E-D70BBFE63772}" dt="2025-10-31T18:05:25.885" v="4284" actId="47"/>
        <pc:sldMkLst>
          <pc:docMk/>
          <pc:sldMk cId="3990891880" sldId="1911"/>
        </pc:sldMkLst>
        <pc:spChg chg="mod">
          <ac:chgData name="Tesic, Jelena" userId="cc020a9f-a5bc-462f-8da4-b0d1814c6f5d" providerId="ADAL" clId="{4B00B099-21EA-4A1B-B91E-D70BBFE63772}" dt="2025-10-30T17:58:05.998" v="4024" actId="20577"/>
          <ac:spMkLst>
            <pc:docMk/>
            <pc:sldMk cId="3990891880" sldId="1911"/>
            <ac:spMk id="2" creationId="{16C8DC8A-47FA-80BF-3655-242FF3586CB0}"/>
          </ac:spMkLst>
        </pc:spChg>
        <pc:spChg chg="mod">
          <ac:chgData name="Tesic, Jelena" userId="cc020a9f-a5bc-462f-8da4-b0d1814c6f5d" providerId="ADAL" clId="{4B00B099-21EA-4A1B-B91E-D70BBFE63772}" dt="2025-10-30T21:02:06.359" v="4188" actId="20577"/>
          <ac:spMkLst>
            <pc:docMk/>
            <pc:sldMk cId="3990891880" sldId="1911"/>
            <ac:spMk id="3" creationId="{D91D5988-337E-8E67-E803-50680E0ED285}"/>
          </ac:spMkLst>
        </pc:spChg>
      </pc:sldChg>
      <pc:sldChg chg="new del">
        <pc:chgData name="Tesic, Jelena" userId="cc020a9f-a5bc-462f-8da4-b0d1814c6f5d" providerId="ADAL" clId="{4B00B099-21EA-4A1B-B91E-D70BBFE63772}" dt="2025-10-30T17:57:11.550" v="3916" actId="47"/>
        <pc:sldMkLst>
          <pc:docMk/>
          <pc:sldMk cId="4148119112" sldId="1911"/>
        </pc:sldMkLst>
      </pc:sldChg>
      <pc:sldMasterChg chg="delSldLayout">
        <pc:chgData name="Tesic, Jelena" userId="cc020a9f-a5bc-462f-8da4-b0d1814c6f5d" providerId="ADAL" clId="{4B00B099-21EA-4A1B-B91E-D70BBFE63772}" dt="2025-10-30T15:48:21.630" v="3" actId="47"/>
        <pc:sldMasterMkLst>
          <pc:docMk/>
          <pc:sldMasterMk cId="3807555873" sldId="2147483677"/>
        </pc:sldMasterMkLst>
        <pc:sldLayoutChg chg="del">
          <pc:chgData name="Tesic, Jelena" userId="cc020a9f-a5bc-462f-8da4-b0d1814c6f5d" providerId="ADAL" clId="{4B00B099-21EA-4A1B-B91E-D70BBFE63772}" dt="2025-10-30T15:48:21.630" v="3" actId="47"/>
          <pc:sldLayoutMkLst>
            <pc:docMk/>
            <pc:sldMasterMk cId="3807555873" sldId="2147483677"/>
            <pc:sldLayoutMk cId="3637882328" sldId="214748370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C332B-7BBC-F340-969A-CE9BBEF35095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11742-AE36-EC4A-BC7A-F4F5A3B811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2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the Stage: begin presentations by clearly stating the project title, their team member names (with NetID and designated roles).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1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approaches on the test set</a:t>
            </a:r>
          </a:p>
          <a:p>
            <a:r>
              <a:rPr lang="en-US" dirty="0"/>
              <a:t>Analyze the results before and after enhancements</a:t>
            </a:r>
          </a:p>
          <a:p>
            <a:r>
              <a:rPr lang="en-US" dirty="0"/>
              <a:t>Use the tables or charts for clarity</a:t>
            </a:r>
          </a:p>
          <a:p>
            <a:r>
              <a:rPr lang="en-US" dirty="0"/>
              <a:t>What is the metric? Why?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7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the Stage: state concise project motivation, so the audience understands why the topic matters and how responsibilities were divided.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 the dataset in a way that conveys its relevance, emphasizing unique challenges like data imbalance or missing data, and why the chosen data source is suitable for the task.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that task and not some other?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6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F8B82-F8D6-57A3-51E9-960CB147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8D951F-1829-F860-D8A8-9457BDA04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4C81A-63E4-ACC0-E1F0-24FD0F2E1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Show a step-by-step walkthrough of exploratory data analysis (EDA) with visualizations that highlight important findings. </a:t>
            </a:r>
          </a:p>
          <a:p>
            <a:pPr marL="457200" lvl="1" indent="0">
              <a:buNone/>
            </a:pPr>
            <a:r>
              <a:rPr lang="en-US" dirty="0"/>
              <a:t>This anchors later methodology choices and shows your grasp of data issues.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024A4-4D2C-ABE8-A3A3-901FB48A0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baseline methodologies first.</a:t>
            </a:r>
          </a:p>
          <a:p>
            <a:r>
              <a:rPr lang="en-US" dirty="0"/>
              <a:t>Keep it short and emphasize what is different than what we covered in class or </a:t>
            </a:r>
            <a:r>
              <a:rPr lang="en-US" dirty="0" err="1"/>
              <a:t>homeworks</a:t>
            </a:r>
            <a:r>
              <a:rPr lang="en-US" dirty="0"/>
              <a:t> or practice notebooks.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9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 clear quantitative and qualitative results on training set and the tuning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results on the test set. </a:t>
            </a:r>
          </a:p>
          <a:p>
            <a:r>
              <a:rPr lang="en-US" dirty="0"/>
              <a:t>What the results imply about the dataset or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are the results implying for the team to do next?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5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clearly how tried feature engineering, model selection, and hyperparameter tuning furthered their results. </a:t>
            </a:r>
          </a:p>
          <a:p>
            <a:r>
              <a:rPr lang="en-US" dirty="0"/>
              <a:t>Explain why the improvements were made.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83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new experimental results and what impact was observed.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1742-AE36-EC4A-BC7A-F4F5A3B811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9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992CB84-2E59-9790-15CE-6B6A4BA2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1761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7C82-C15D-DD91-9446-76ECE7FBB8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99" y="1761167"/>
            <a:ext cx="6255205" cy="3827166"/>
          </a:xfrm>
        </p:spPr>
        <p:txBody>
          <a:bodyPr anchor="b">
            <a:normAutofit/>
          </a:bodyPr>
          <a:lstStyle>
            <a:lvl1pPr algn="l">
              <a:defRPr sz="5400" spc="1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ACAE1-6F38-180D-B778-27F9F1207E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099" y="5588333"/>
            <a:ext cx="6255205" cy="6715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D5A712-F269-5A7F-53A1-D01577225773}"/>
              </a:ext>
            </a:extLst>
          </p:cNvPr>
          <p:cNvGrpSpPr/>
          <p:nvPr userDrawn="1"/>
        </p:nvGrpSpPr>
        <p:grpSpPr>
          <a:xfrm>
            <a:off x="288097" y="336678"/>
            <a:ext cx="2728123" cy="1106677"/>
            <a:chOff x="288097" y="336678"/>
            <a:chExt cx="2728123" cy="11066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8AF5D7-2999-6FDB-596C-7BEB2626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88097" y="336678"/>
              <a:ext cx="2728123" cy="816492"/>
            </a:xfrm>
            <a:prstGeom prst="rect">
              <a:avLst/>
            </a:prstGeom>
          </p:spPr>
        </p:pic>
        <p:pic>
          <p:nvPicPr>
            <p:cNvPr id="18" name="Picture 17" descr="Member the Texas State University System">
              <a:extLst>
                <a:ext uri="{FF2B5EF4-FFF2-40B4-BE49-F238E27FC236}">
                  <a16:creationId xmlns:a16="http://schemas.microsoft.com/office/drawing/2014/main" id="{307BFAAA-B3FC-DF89-72E6-854DF8F8C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87" y="1294548"/>
              <a:ext cx="2391543" cy="148807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1100FFA-7370-3098-53A1-548D0E561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92" r="6892"/>
          <a:stretch/>
        </p:blipFill>
        <p:spPr>
          <a:xfrm>
            <a:off x="6887688" y="352803"/>
            <a:ext cx="5304312" cy="6152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B458E7-A2B6-FC5A-0C77-E55A680ED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5"/>
          <a:stretch/>
        </p:blipFill>
        <p:spPr>
          <a:xfrm flipH="1">
            <a:off x="0" y="1740098"/>
            <a:ext cx="6885432" cy="182880"/>
          </a:xfrm>
          <a:prstGeom prst="rect">
            <a:avLst/>
          </a:prstGeom>
        </p:spPr>
      </p:pic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B6D426D2-F400-3DD1-192B-23A6A40F9F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7688" y="352803"/>
            <a:ext cx="5304312" cy="6152394"/>
          </a:xfr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5400000" scaled="1"/>
          </a:gradFill>
        </p:spPr>
        <p:txBody>
          <a:bodyPr lIns="457200" tIns="457200" rIns="457200" bIns="457200"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D34BC-F97D-4FF5-24C8-5F11D66044B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08138" y="6492875"/>
            <a:ext cx="2734502" cy="365125"/>
          </a:xfrm>
        </p:spPr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B827A-F436-38D8-7C92-B979B14587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99494" y="6492876"/>
            <a:ext cx="80814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69407-F89A-625D-EC35-284BD92EFC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737792" y="6492875"/>
            <a:ext cx="454208" cy="365125"/>
          </a:xfrm>
        </p:spPr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0244C0-E69C-2409-2732-BEC7F9B19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92" r="6892"/>
          <a:stretch/>
        </p:blipFill>
        <p:spPr>
          <a:xfrm>
            <a:off x="6887688" y="352803"/>
            <a:ext cx="5304312" cy="615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1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s —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D45A54-1295-772C-DB1D-E9E3496A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365125"/>
            <a:ext cx="10972800" cy="213055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59E887-E404-E9B8-7288-3A700F4590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138" y="2743200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1AAA9B4-248D-79C6-3257-E8617EFB8A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8139" y="3200400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79153-F773-8FC8-A2F7-A327D2D17CF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0D750E0-8C2D-0016-1987-BDD9E6BB634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1011E9-31E0-8BC0-7D76-6DD05F9DED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B06351B6-FA17-3AAC-272D-7B50AD165F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9381" y="2743200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44F5528-16F0-2830-BAF2-0A70C90159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9382" y="3200400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2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6D24FB9-B714-3649-86E0-6535BFD22F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10624" y="2743200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DABB70C7-D74B-69D8-076E-27CFB4166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0625" y="3200400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3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62B9702-658F-9339-AD06-5328FA0A82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876" y="4414203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7689516-C68F-3DFE-B990-20C6441C148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877" y="4871403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4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7B9C306D-FDBC-1839-1DB4-6E340D4D9B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7401" y="4414203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5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BE010D1F-3F4B-0C73-4D98-88AA5C270E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7402" y="4871403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5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A83F576-0EE9-7331-835E-F9933A66E6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13281" y="4414203"/>
            <a:ext cx="337323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6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B78A01E-6558-60F1-EC05-96774EBFCF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13282" y="4871403"/>
            <a:ext cx="337323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6</a:t>
            </a:r>
          </a:p>
        </p:txBody>
      </p:sp>
    </p:spTree>
    <p:extLst>
      <p:ext uri="{BB962C8B-B14F-4D97-AF65-F5344CB8AC3E}">
        <p14:creationId xmlns:p14="http://schemas.microsoft.com/office/powerpoint/2010/main" val="330607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llouts —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B4E8710-F613-296C-6D27-511D587D9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7B3C8E-6DA8-70F4-3F47-07475C9F1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62" r="4662"/>
          <a:stretch/>
        </p:blipFill>
        <p:spPr>
          <a:xfrm>
            <a:off x="591616" y="673779"/>
            <a:ext cx="4806050" cy="5300301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E545DEA1-88F4-8868-CC72-516C33885F3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91616" y="673780"/>
            <a:ext cx="4803163" cy="5300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2500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5400000" scaled="1"/>
          </a:gradFill>
        </p:spPr>
        <p:txBody>
          <a:bodyPr lIns="0" tIns="182880" rIns="0" bIns="182880"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3FE5E-E96E-9060-4FB2-8B3642B4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8525A-8675-1C7C-6F8C-EF57D6A1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8EB6F-0262-FC9C-4F18-4B7B1008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8291921-404F-259D-3802-9FDDC9EC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990" y="365125"/>
            <a:ext cx="5875947" cy="212947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21D2900-2F9D-B1FF-6DDD-28F286B90C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9252" y="2790706"/>
            <a:ext cx="280219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1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7F8A1967-8D20-4FA5-7400-1E98245464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9253" y="3247906"/>
            <a:ext cx="280219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1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2C4339A-0440-7DEA-8D13-5122BBD0B7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78740" y="2790706"/>
            <a:ext cx="280219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2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5472223-70CA-88A0-FF46-7B9780D7AB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78741" y="3247906"/>
            <a:ext cx="280219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2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3AFE10E-4F01-AC67-2424-A915D326AD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04990" y="4461709"/>
            <a:ext cx="280219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3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E7690B-DD1C-2818-D426-0460446D6FD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04991" y="4918909"/>
            <a:ext cx="280219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3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126DD50-619D-8AE6-A7CB-335A889E49E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6760" y="4461709"/>
            <a:ext cx="2802197" cy="411480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2400" b="1" spc="15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Item 4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2867F76-2F6C-A0C7-C354-A3EEEAB876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6761" y="4918909"/>
            <a:ext cx="2802196" cy="914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Item 4</a:t>
            </a:r>
          </a:p>
        </p:txBody>
      </p:sp>
      <p:pic>
        <p:nvPicPr>
          <p:cNvPr id="12" name="Picture 11" descr="A logo with white text&#10;&#10;AI-generated content may be incorrect.">
            <a:extLst>
              <a:ext uri="{FF2B5EF4-FFF2-40B4-BE49-F238E27FC236}">
                <a16:creationId xmlns:a16="http://schemas.microsoft.com/office/drawing/2014/main" id="{565CCA5D-5CC9-26FE-B7DB-2DDAE3065F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8326" y="5774445"/>
            <a:ext cx="1964594" cy="11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0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BAF39BA-9DFA-BAEE-5B10-3220677C0A6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E88F7B4-3ADF-6404-8C1D-13E03B8BC09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7B682567-EB11-07E9-BEFD-ACE2156CD99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FC2A16B-BB3E-61E5-1858-7CB04B77B04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8138" y="2495678"/>
            <a:ext cx="4110460" cy="344894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r">
              <a:buNone/>
              <a:defRPr sz="1600"/>
            </a:lvl2pPr>
            <a:lvl3pPr marL="914400" indent="0" algn="r">
              <a:buNone/>
              <a:defRPr sz="1400"/>
            </a:lvl3pPr>
            <a:lvl4pPr marL="1371600" indent="0" algn="r">
              <a:buNone/>
              <a:defRPr sz="1200"/>
            </a:lvl4pPr>
            <a:lvl5pPr marL="1828800" indent="0" algn="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76E8A64-112B-D8DD-A5C0-A31C0BBBC35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004485" y="598234"/>
            <a:ext cx="1335024" cy="133502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4077A0-2BD0-AA57-4696-43A7AF71D8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06157" y="694933"/>
            <a:ext cx="5177705" cy="114162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the circle and begin typing to add text. Alternatively, you can add other media by clicking on the icons.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99E1E092-B52C-7CBD-DAD4-D168388C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365125"/>
            <a:ext cx="4110460" cy="2130552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70FC3DE9-304C-33B8-BFA3-9E1B5B828D2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04485" y="1982189"/>
            <a:ext cx="1335024" cy="133502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946CBC1D-E47F-9F40-1FE2-1ACEB0B6E0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06157" y="2077638"/>
            <a:ext cx="5177705" cy="114162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 first icon of a picture with a search icon will let you select an image from the internet.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1E5BE9F7-06C0-9DD5-3901-369EF86B812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5004485" y="3366145"/>
            <a:ext cx="1335024" cy="133502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57817D6-E77D-7FDD-34CC-52CCF9ECD3E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06157" y="3467550"/>
            <a:ext cx="5177705" cy="114162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 second icon of a picture with a computer in front of it will let you add an image from your computer.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B1D4D10A-FAE5-949F-6E01-C2F6DDF1FD22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004485" y="4750101"/>
            <a:ext cx="1335024" cy="133502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spc="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F6BB0A5-E626-3815-C7C7-59E1ABC2228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6157" y="4846800"/>
            <a:ext cx="5177705" cy="114162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The third icon of a duck and a leaf will add an icon from PowerPoint’s library.</a:t>
            </a:r>
          </a:p>
        </p:txBody>
      </p:sp>
    </p:spTree>
    <p:extLst>
      <p:ext uri="{BB962C8B-B14F-4D97-AF65-F5344CB8AC3E}">
        <p14:creationId xmlns:p14="http://schemas.microsoft.com/office/powerpoint/2010/main" val="396048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mpus 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2420E-2810-4073-D19A-7A2AF7044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4446564" cy="6857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F6108-4656-0F75-9FEC-A979150C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25101-EC9E-6982-1386-627325D6D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D8C62-EB9A-A16A-5AB4-11DD21B7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C226B-455D-2D3B-B50D-607B1D453C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776741"/>
            <a:ext cx="5460970" cy="543559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734072-30A8-044B-748E-3AA928F910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3840" y="2636464"/>
            <a:ext cx="6257098" cy="17527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5pPr marL="1828800" indent="0">
              <a:buNone/>
              <a:defRPr/>
            </a:lvl5pPr>
          </a:lstStyle>
          <a:p>
            <a:r>
              <a:rPr lang="en-US" dirty="0"/>
              <a:t>We have two vibrant campuses in Texas — one in San Marcos, one in Round Rock — and a variety of ways for you to discover each through in-person or digital experiences. Both our campuses are filled with opportunities to engage in life-changing learning, creative energy, and community spirit.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B5777E2-21B7-81A4-F805-5FC6DC2EA7B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65424" y="4717159"/>
            <a:ext cx="2419118" cy="85280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San Marcos Campus</a:t>
            </a:r>
          </a:p>
          <a:p>
            <a:pPr lvl="0"/>
            <a:r>
              <a:rPr lang="en-US"/>
              <a:t>601 University Drive</a:t>
            </a:r>
          </a:p>
          <a:p>
            <a:pPr lvl="0"/>
            <a:r>
              <a:rPr lang="en-US"/>
              <a:t>San Marcos, Texas 78666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4DBBC4B6-7A8A-E08B-43CF-13A71C009AF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61819" y="4717159"/>
            <a:ext cx="2419118" cy="85280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Round Rock Campus</a:t>
            </a:r>
          </a:p>
          <a:p>
            <a:pPr lvl="0"/>
            <a:r>
              <a:rPr lang="en-US"/>
              <a:t>1555 University Blvd.</a:t>
            </a:r>
          </a:p>
          <a:p>
            <a:pPr lvl="0"/>
            <a:r>
              <a:rPr lang="en-US"/>
              <a:t>Round Rock, Texas 78665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71807FD-9E90-7DEA-88D5-E4FDD1BC4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 rot="8100000">
            <a:off x="5339334" y="4818095"/>
            <a:ext cx="487362" cy="487363"/>
          </a:xfrm>
          <a:prstGeom prst="teardrop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245F8FA9-F527-15E5-7F0A-5756954A4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 rot="8100000">
            <a:off x="8658270" y="4818095"/>
            <a:ext cx="487362" cy="487363"/>
          </a:xfrm>
          <a:prstGeom prst="teardrop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F04EF-44E5-EE75-0E99-0D74C6B2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840" y="365124"/>
            <a:ext cx="6257097" cy="213055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logo with white text&#10;&#10;AI-generated content may be incorrect.">
            <a:extLst>
              <a:ext uri="{FF2B5EF4-FFF2-40B4-BE49-F238E27FC236}">
                <a16:creationId xmlns:a16="http://schemas.microsoft.com/office/drawing/2014/main" id="{4C3906EF-40A4-7E20-23BE-5705260DFB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8326" y="5774445"/>
            <a:ext cx="1964594" cy="11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58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1D6F0-CDC4-F7FF-C374-27DD1536361F}"/>
              </a:ext>
            </a:extLst>
          </p:cNvPr>
          <p:cNvSpPr/>
          <p:nvPr userDrawn="1"/>
        </p:nvSpPr>
        <p:spPr>
          <a:xfrm>
            <a:off x="1524" y="124743"/>
            <a:ext cx="12188952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57A2F-F3D3-58A1-E05C-DCE9526BC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000" y="365124"/>
            <a:ext cx="9040938" cy="4878010"/>
          </a:xfrm>
        </p:spPr>
        <p:txBody>
          <a:bodyPr>
            <a:normAutofit/>
          </a:bodyPr>
          <a:lstStyle>
            <a:lvl1pPr marL="9525" indent="-9525">
              <a:tabLst/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/>
              <a:t>“Big Quote”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E1C05A-82B6-5B95-9199-C1DD646328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99494" y="5243134"/>
            <a:ext cx="8081319" cy="73152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— Quote Attribution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85CFC-5649-2548-DF50-3BB9208B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F3915-64D4-E43F-8D7A-84490D93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48A94-C625-A08D-0F51-4AA2BEC5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E85DC-DBE5-E58F-F932-981773177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0486" b="10486"/>
          <a:stretch/>
        </p:blipFill>
        <p:spPr>
          <a:xfrm>
            <a:off x="0" y="0"/>
            <a:ext cx="12192000" cy="1254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5886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-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C8A60102-E0C3-2CAF-DD93-6F80DD998D1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" y="1966205"/>
            <a:ext cx="2930534" cy="292559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90CC9-350C-84B2-A08C-2020302FF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21260-C2F4-2B08-87FA-87B177A18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FA84-76C0-7663-05F3-EF3F24CF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7FA30A96-9126-F34E-5619-3746E24564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79520" y="4033520"/>
            <a:ext cx="7801418" cy="85827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792357-BD60-0E76-D69A-707F2214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520" y="365125"/>
            <a:ext cx="7801418" cy="3587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8797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- Sma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BF02EB3A-23B9-32BA-870D-285DDE5BDAF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2756" y="1925871"/>
            <a:ext cx="1550300" cy="150312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7C0D0-C4FF-28F7-B32C-D05A436FAD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01925" y="1925871"/>
            <a:ext cx="3079115" cy="75636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DAB20D-E1BC-602F-74EB-406FAE6BF4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01925" y="2687871"/>
            <a:ext cx="3079115" cy="7563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1AF096-8694-2FF9-6AF4-4A116C5C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D627D8A6-7B04-B85E-A128-28D84515D4C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10962" y="1925871"/>
            <a:ext cx="1550300" cy="150312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4CB46F3-5472-B0A3-6A0A-5ED604801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4185" y="1925871"/>
            <a:ext cx="3079115" cy="75636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5B1B96F-E065-523C-352D-55E4CF7D46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09388" y="2687871"/>
            <a:ext cx="3079115" cy="7563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7DC03777-7704-D178-37DC-3582A872D3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8703" y="4038876"/>
            <a:ext cx="1550300" cy="150312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395548C-27A6-47D9-8AED-C6BDE86383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01925" y="4038876"/>
            <a:ext cx="3079115" cy="75636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949499E-6A82-B840-BD12-3C9DCE4C43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1924" y="4813828"/>
            <a:ext cx="3079115" cy="7563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4383F6E8-8C37-2336-DF18-48E62D72518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10962" y="4038876"/>
            <a:ext cx="1550300" cy="150312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881F187-B4FF-43C2-5175-889A399B4D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4184" y="4038876"/>
            <a:ext cx="3079115" cy="75636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F60C375-26A2-2324-242A-47183AE31D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4183" y="4813828"/>
            <a:ext cx="3079115" cy="756369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E378FE8F-B75D-C1B9-3A83-4697F18FAF4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E7ECF536-05DB-561F-40E6-C7E00AD182B6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57563909-4C31-3487-7E06-17E39D3FE01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99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- Larg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BF02EB3A-23B9-32BA-870D-285DDE5BDAF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637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97C0D0-C4FF-28F7-B32C-D05A436FAD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90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DAB20D-E1BC-602F-74EB-406FAE6BF4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9290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63DAE3C-8C04-E590-C566-50FED320BBE5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DDFF0B5-D313-01EB-95D7-1867B11C12F7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0756AA2-62C9-7F57-DA88-BBC0B39FA7A6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83B16-E77C-E3B5-C2C8-1C80468C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15">
            <a:extLst>
              <a:ext uri="{FF2B5EF4-FFF2-40B4-BE49-F238E27FC236}">
                <a16:creationId xmlns:a16="http://schemas.microsoft.com/office/drawing/2014/main" id="{C256B669-B5E8-5178-13F9-EC0C31B2386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16502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5D214F9-EF00-022B-497B-827DEED25C4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1455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A778E8C-AC17-3CB4-8993-D286841B8CD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881455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A687A43-E4A4-BE96-0B21-52D6A3D651E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37367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B008B4D-329C-4EE9-5597-FDA6C09075B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093620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0410AAA-6D3C-20B2-E079-3B180A00AA7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93620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45" name="Picture Placeholder 15">
            <a:extLst>
              <a:ext uri="{FF2B5EF4-FFF2-40B4-BE49-F238E27FC236}">
                <a16:creationId xmlns:a16="http://schemas.microsoft.com/office/drawing/2014/main" id="{60B529B9-0FFD-A486-CADE-6D7CC15BDC4E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58232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2E30E1C2-6935-DE8B-7501-BB142BC9BB5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305785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0937DD7B-69F0-326D-469B-77879325402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305785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51" name="Picture Placeholder 15">
            <a:extLst>
              <a:ext uri="{FF2B5EF4-FFF2-40B4-BE49-F238E27FC236}">
                <a16:creationId xmlns:a16="http://schemas.microsoft.com/office/drawing/2014/main" id="{692240BA-D864-33C3-60EB-4AF507DC349B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9790976" y="1896429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689F8EC7-6902-6B75-1E02-29E83A2E86F1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517949" y="3030495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0F00252-5861-93C1-B751-2B31D0C0FDF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517949" y="3589294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6" name="Picture Placeholder 15">
            <a:extLst>
              <a:ext uri="{FF2B5EF4-FFF2-40B4-BE49-F238E27FC236}">
                <a16:creationId xmlns:a16="http://schemas.microsoft.com/office/drawing/2014/main" id="{08D3EE5E-CDB5-1AD1-6AB3-B7A44FF27F6D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2060701" y="3854964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61A80C66-F281-4FD8-DE5F-4A4EF80366A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775373" y="4989030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DE07A0A9-A9AC-6A48-3DEB-4F96DC55CE8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775373" y="5547829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69" name="Picture Placeholder 15">
            <a:extLst>
              <a:ext uri="{FF2B5EF4-FFF2-40B4-BE49-F238E27FC236}">
                <a16:creationId xmlns:a16="http://schemas.microsoft.com/office/drawing/2014/main" id="{7C372095-3D44-2C00-08DF-06BC7B3D3DF7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4269351" y="3854964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C60132D-0453-5102-FAB0-FF65EA01047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987538" y="4989030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C43F2DB7-364E-0666-EE3E-84B1CE73E804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987538" y="5547829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2" name="Picture Placeholder 15">
            <a:extLst>
              <a:ext uri="{FF2B5EF4-FFF2-40B4-BE49-F238E27FC236}">
                <a16:creationId xmlns:a16="http://schemas.microsoft.com/office/drawing/2014/main" id="{09249EDD-F81A-C769-B366-21C1A340A289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6478001" y="3854964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FC0A104F-CD92-AAA2-F994-B6F0109910D5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199703" y="4989030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E1D291D9-CB65-5AE3-5348-F45E73A41A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199703" y="5547829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75" name="Picture Placeholder 15">
            <a:extLst>
              <a:ext uri="{FF2B5EF4-FFF2-40B4-BE49-F238E27FC236}">
                <a16:creationId xmlns:a16="http://schemas.microsoft.com/office/drawing/2014/main" id="{1B434753-B537-949C-9633-4C8DD11F057F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8686651" y="3854964"/>
            <a:ext cx="1143502" cy="110870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the icon in the center to add an image. 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093F2645-E73D-C45E-D79D-6F765BDA92E2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411867" y="4989030"/>
            <a:ext cx="1717675" cy="53344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Team Member Name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9EBD817-714C-50F4-0275-CA3C7FCCBEE1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411867" y="5547829"/>
            <a:ext cx="1717675" cy="44986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tx2"/>
                </a:solidFill>
              </a:defRPr>
            </a:lvl2pPr>
            <a:lvl3pPr marL="914400" indent="0">
              <a:buNone/>
              <a:defRPr b="1">
                <a:solidFill>
                  <a:schemeClr val="tx2"/>
                </a:solidFill>
              </a:defRPr>
            </a:lvl3pPr>
            <a:lvl4pPr marL="1371600" indent="0">
              <a:buNone/>
              <a:defRPr b="1">
                <a:solidFill>
                  <a:schemeClr val="tx2"/>
                </a:solidFill>
              </a:defRPr>
            </a:lvl4pPr>
            <a:lvl5pPr marL="1828800" indent="0">
              <a:buNone/>
              <a:defRPr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13048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Round R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AC7BEF-9F6A-BAD7-8D67-FF28F50B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761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A52739-9823-BA64-6141-7B902BFA9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92" r="6892"/>
          <a:stretch/>
        </p:blipFill>
        <p:spPr>
          <a:xfrm>
            <a:off x="6887688" y="352803"/>
            <a:ext cx="5304312" cy="615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227C82-C15D-DD91-9446-76ECE7FBB8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99" y="1761167"/>
            <a:ext cx="6255205" cy="3827166"/>
          </a:xfrm>
        </p:spPr>
        <p:txBody>
          <a:bodyPr anchor="b">
            <a:normAutofit/>
          </a:bodyPr>
          <a:lstStyle>
            <a:lvl1pPr algn="l">
              <a:defRPr sz="5400" spc="1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ACAE1-6F38-180D-B778-27F9F1207E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099" y="5588333"/>
            <a:ext cx="6255205" cy="6715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FEBE-FFB3-9D2B-4C01-B33BF9A2AE24}"/>
              </a:ext>
            </a:extLst>
          </p:cNvPr>
          <p:cNvGrpSpPr/>
          <p:nvPr userDrawn="1"/>
        </p:nvGrpSpPr>
        <p:grpSpPr>
          <a:xfrm>
            <a:off x="288099" y="452424"/>
            <a:ext cx="2743200" cy="985894"/>
            <a:chOff x="288099" y="452424"/>
            <a:chExt cx="2743200" cy="985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643897-13BA-D4C3-C58E-FE25BCDD2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8099" y="452424"/>
              <a:ext cx="2743200" cy="711200"/>
            </a:xfrm>
            <a:prstGeom prst="rect">
              <a:avLst/>
            </a:prstGeom>
          </p:spPr>
        </p:pic>
        <p:pic>
          <p:nvPicPr>
            <p:cNvPr id="6" name="Picture 5" descr="Member the Texas State University System">
              <a:extLst>
                <a:ext uri="{FF2B5EF4-FFF2-40B4-BE49-F238E27FC236}">
                  <a16:creationId xmlns:a16="http://schemas.microsoft.com/office/drawing/2014/main" id="{FAE210B5-B2A5-D427-5003-BC96C9C25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88" y="1289511"/>
              <a:ext cx="2391543" cy="148807"/>
            </a:xfrm>
            <a:prstGeom prst="rect">
              <a:avLst/>
            </a:prstGeom>
          </p:spPr>
        </p:pic>
      </p:grp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4B1C2B2-EEAB-7D3D-6A65-4A90FB4A6CBC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897810" y="352803"/>
            <a:ext cx="5294190" cy="6152394"/>
          </a:xfr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5400000" scaled="1"/>
          </a:gradFill>
        </p:spPr>
        <p:txBody>
          <a:bodyPr lIns="457200" tIns="457200" rIns="457200" bIns="457200"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2F367F5-BF14-328E-6ECE-9A15FA161D0E}"/>
              </a:ext>
            </a:extLst>
          </p:cNvPr>
          <p:cNvSpPr>
            <a:spLocks noGrp="1"/>
          </p:cNvSpPr>
          <p:nvPr userDrawn="1">
            <p:ph type="dt" sz="half" idx="14"/>
          </p:nvPr>
        </p:nvSpPr>
        <p:spPr>
          <a:xfrm>
            <a:off x="608138" y="6501554"/>
            <a:ext cx="2734502" cy="365125"/>
          </a:xfrm>
        </p:spPr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32A1D37-F382-E28D-AE70-8E4DD87D98E6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>
          <a:xfrm>
            <a:off x="3499494" y="6501555"/>
            <a:ext cx="80814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036E75-B49B-1E46-42DB-8A775A86DA85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11737792" y="6501554"/>
            <a:ext cx="454208" cy="365125"/>
          </a:xfrm>
        </p:spPr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2F86F1-370A-4009-2733-A19B0ED67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5"/>
          <a:stretch/>
        </p:blipFill>
        <p:spPr>
          <a:xfrm flipH="1">
            <a:off x="0" y="1740098"/>
            <a:ext cx="6885432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Custom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992CB84-2E59-9790-15CE-6B6A4BA2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761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7C82-C15D-DD91-9446-76ECE7FBB8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8099" y="1761167"/>
            <a:ext cx="6255205" cy="3827166"/>
          </a:xfrm>
        </p:spPr>
        <p:txBody>
          <a:bodyPr anchor="b">
            <a:normAutofit/>
          </a:bodyPr>
          <a:lstStyle>
            <a:lvl1pPr algn="l">
              <a:defRPr sz="5400" spc="1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ACAE1-6F38-180D-B778-27F9F1207E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8099" y="5588333"/>
            <a:ext cx="6255205" cy="6715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100FFA-7370-3098-53A1-548D0E561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92" r="6892"/>
          <a:stretch/>
        </p:blipFill>
        <p:spPr>
          <a:xfrm>
            <a:off x="6887688" y="352803"/>
            <a:ext cx="5304312" cy="6152394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33AD40-62E8-0AE1-41A5-49B5C21E60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33680"/>
            <a:ext cx="3138311" cy="123951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unit logo here</a:t>
            </a:r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21B6FEC-7E16-C065-CF37-CC8CFDBAFB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7688" y="352803"/>
            <a:ext cx="5304312" cy="6152394"/>
          </a:xfrm>
          <a:gradFill>
            <a:gsLst>
              <a:gs pos="0">
                <a:schemeClr val="tx2">
                  <a:alpha val="0"/>
                </a:schemeClr>
              </a:gs>
              <a:gs pos="100000">
                <a:schemeClr val="tx2">
                  <a:alpha val="40000"/>
                </a:schemeClr>
              </a:gs>
            </a:gsLst>
            <a:lin ang="5400000" scaled="1"/>
          </a:gradFill>
        </p:spPr>
        <p:txBody>
          <a:bodyPr lIns="457200" tIns="457200" rIns="457200" bIns="457200"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9DB17B-C337-E847-80A3-C530C0F6C34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08138" y="6505197"/>
            <a:ext cx="2734502" cy="365125"/>
          </a:xfrm>
        </p:spPr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9350FA-8319-0602-822A-5E7C411C5E0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499494" y="6505198"/>
            <a:ext cx="80814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D07B3-0013-1330-B33D-F86EA5923D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37792" y="6505197"/>
            <a:ext cx="454208" cy="365125"/>
          </a:xfrm>
        </p:spPr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1F09D7-34DC-F2AD-764F-7A25986E1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/>
          <a:stretch/>
        </p:blipFill>
        <p:spPr>
          <a:xfrm flipH="1">
            <a:off x="0" y="1740098"/>
            <a:ext cx="6885432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9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34E54-57D9-3FFF-E1A6-57990168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2016-833C-05C0-641C-E8F0F3B9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66AE7-F688-AD32-650C-88C6503AA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9F2DD5-18FB-E837-07ED-877DF1F64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C5B97-B400-5E25-AAF4-AF8D310E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3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AE36-0AE6-44BF-42F8-FD484F519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138" y="1305722"/>
            <a:ext cx="5411662" cy="48712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D5932-A488-822F-DC7C-EA3AEA01F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3" y="1305721"/>
            <a:ext cx="5408736" cy="487124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93C44-049A-5B42-59FA-33969F8AB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8DA5E-9F2D-F487-A873-9095FB55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45E57-C4AF-2C02-EC3C-CCB2ECE0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1F5F72-72EE-63C8-590B-A525912C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8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1ED2-2ADF-1922-C033-B529ED71C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137" y="1293022"/>
            <a:ext cx="5345623" cy="734057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CA17B-BFC1-E0F0-179B-A7F447E27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137" y="2126139"/>
            <a:ext cx="5345623" cy="40635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958C2-046F-C838-40E5-86B102C15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538" y="1293022"/>
            <a:ext cx="5373524" cy="734057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84315-61EC-C4BD-1947-D38A94E7E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538" y="2126139"/>
            <a:ext cx="5486400" cy="40635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266ED-5147-6F25-73F0-AC729441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E4DCBE-66D9-F157-C37B-0B55EA5C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EB7F6-D878-689A-E7DD-9B0E4E28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8EE8E-7980-E8BA-29BA-681AAEAF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1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ogo with white text">
            <a:extLst>
              <a:ext uri="{FF2B5EF4-FFF2-40B4-BE49-F238E27FC236}">
                <a16:creationId xmlns:a16="http://schemas.microsoft.com/office/drawing/2014/main" id="{7CB02507-A615-F164-9E9C-AF69295454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770" y="125457"/>
            <a:ext cx="12232769" cy="6732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D2E165-2A26-EF38-7863-7342FD8F3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2" y="5131124"/>
            <a:ext cx="12232769" cy="1726876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ECD6C0-B461-F1CE-26E8-AD76728E0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86" b="10486"/>
          <a:stretch/>
        </p:blipFill>
        <p:spPr>
          <a:xfrm>
            <a:off x="0" y="0"/>
            <a:ext cx="12192000" cy="1254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244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DB370EF-D7D5-9287-4375-7CDD35E65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351520" y="0"/>
            <a:ext cx="3840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58621-1B9D-377D-AABD-3FEBA374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2" t="3214" r="17" b="9647"/>
          <a:stretch/>
        </p:blipFill>
        <p:spPr>
          <a:xfrm>
            <a:off x="5963920" y="619759"/>
            <a:ext cx="5615878" cy="56164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A6AA5-9CD1-502A-C6B1-DAD0AFDA103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8138" y="3429000"/>
            <a:ext cx="4743580" cy="255676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When adding a custom image, be careful not to move the frame, or the bottom image may peek through.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770BF24-8D00-40A6-9C69-742A02DC93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63919" y="621791"/>
            <a:ext cx="5615877" cy="5616449"/>
          </a:xfrm>
          <a:solidFill>
            <a:schemeClr val="tx2">
              <a:alpha val="23107"/>
            </a:schemeClr>
          </a:solidFill>
        </p:spPr>
        <p:txBody>
          <a:bodyPr lIns="457200" tIns="457200" rIns="457200" bIns="457200"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Optional: Click the icon in the center to add a custom image. </a:t>
            </a:r>
            <a:br>
              <a:rPr lang="en-US" dirty="0"/>
            </a:br>
            <a:r>
              <a:rPr lang="en-US" dirty="0"/>
              <a:t>Be careful not to move the frame, or the placeholder image beneath may peek through.</a:t>
            </a:r>
            <a:br>
              <a:rPr lang="en-US" dirty="0"/>
            </a:br>
            <a:r>
              <a:rPr lang="en-US" dirty="0"/>
              <a:t>Delete the frame if you don’t want to customize the image.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E88F7B4-3ADF-6404-8C1D-13E03B8BC09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7B682567-EB11-07E9-BEFD-ACE2156CD99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BAF39BA-9DFA-BAEE-5B10-3220677C0A6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4830D-FBB2-5A9E-6DE0-C3A239A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619759"/>
            <a:ext cx="4743580" cy="250627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logo with white text&#10;&#10;AI-generated content may be incorrect.">
            <a:extLst>
              <a:ext uri="{FF2B5EF4-FFF2-40B4-BE49-F238E27FC236}">
                <a16:creationId xmlns:a16="http://schemas.microsoft.com/office/drawing/2014/main" id="{41CAB022-B7DC-2718-DF43-CE080A0B6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7404" y="5749927"/>
            <a:ext cx="1964594" cy="11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1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s —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8AC05-EEDC-D36F-A868-39BAC7E5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7D032-AD64-B60E-1392-2E37B51C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AD11A-887E-341B-FBED-6478545C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919015-ED07-D3DC-8321-B72D84EA1C5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2281" y="2689353"/>
            <a:ext cx="2353436" cy="1120647"/>
          </a:xfrm>
        </p:spPr>
        <p:txBody>
          <a:bodyPr lIns="91440" rIns="9144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spc="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Column 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FBE498-FDB6-5660-8BE1-4F4C01BEF7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521" y="3810000"/>
            <a:ext cx="2353434" cy="2163763"/>
          </a:xfrm>
        </p:spPr>
        <p:txBody>
          <a:bodyPr lIns="91440" tIns="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Column 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A57087-3E08-8033-B654-1FC00AC6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365125"/>
            <a:ext cx="10972800" cy="213055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18316F-FB2F-1083-E52D-F03C0A997CFC}"/>
              </a:ext>
            </a:extLst>
          </p:cNvPr>
          <p:cNvCxnSpPr/>
          <p:nvPr/>
        </p:nvCxnSpPr>
        <p:spPr>
          <a:xfrm>
            <a:off x="622753" y="2689352"/>
            <a:ext cx="0" cy="3284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883942-E107-407A-9D30-A8C59369571B}"/>
              </a:ext>
            </a:extLst>
          </p:cNvPr>
          <p:cNvCxnSpPr/>
          <p:nvPr/>
        </p:nvCxnSpPr>
        <p:spPr>
          <a:xfrm>
            <a:off x="3457810" y="2689352"/>
            <a:ext cx="0" cy="328441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157E4A-8DA3-38B2-15DC-3D9C685270AE}"/>
              </a:ext>
            </a:extLst>
          </p:cNvPr>
          <p:cNvCxnSpPr/>
          <p:nvPr/>
        </p:nvCxnSpPr>
        <p:spPr>
          <a:xfrm>
            <a:off x="6293147" y="2689352"/>
            <a:ext cx="0" cy="328441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43F744-AB0A-9075-7758-AFBCA8E7F5F6}"/>
              </a:ext>
            </a:extLst>
          </p:cNvPr>
          <p:cNvCxnSpPr/>
          <p:nvPr/>
        </p:nvCxnSpPr>
        <p:spPr>
          <a:xfrm>
            <a:off x="9129734" y="2689352"/>
            <a:ext cx="0" cy="32844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02DCADB-0892-7D58-923F-3ABC8EA85E0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566575" y="2689353"/>
            <a:ext cx="2353436" cy="1120647"/>
          </a:xfrm>
        </p:spPr>
        <p:txBody>
          <a:bodyPr lIns="91440" rIns="9144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spc="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Column 2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B21D54F-F36E-D4AF-C2DD-E22524360A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3575" y="3810000"/>
            <a:ext cx="2353434" cy="2163763"/>
          </a:xfrm>
        </p:spPr>
        <p:txBody>
          <a:bodyPr lIns="91440" tIns="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Column 2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5A71DF1F-6F1B-0403-7331-3FEE327EEC7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422391" y="2689353"/>
            <a:ext cx="2353436" cy="1120647"/>
          </a:xfrm>
        </p:spPr>
        <p:txBody>
          <a:bodyPr lIns="91440" rIns="9144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Column 3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3B7BE6AB-85CB-6973-A1DA-BC5EECEC99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5629" y="3810000"/>
            <a:ext cx="2353434" cy="2163763"/>
          </a:xfrm>
        </p:spPr>
        <p:txBody>
          <a:bodyPr lIns="91440" tIns="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Column 3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CE74D4BC-5E12-E0A7-58A1-9C3D90B9DB4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258977" y="2689353"/>
            <a:ext cx="2353436" cy="1120647"/>
          </a:xfrm>
        </p:spPr>
        <p:txBody>
          <a:bodyPr lIns="91440" rIns="9144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spc="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Column 4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9C20913-CDDC-CF58-3085-A7B30F30F8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70040" y="3810000"/>
            <a:ext cx="2353434" cy="2163763"/>
          </a:xfrm>
        </p:spPr>
        <p:txBody>
          <a:bodyPr lIns="91440" tIns="0" rIns="91440"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 of Column 4</a:t>
            </a:r>
          </a:p>
        </p:txBody>
      </p:sp>
    </p:spTree>
    <p:extLst>
      <p:ext uri="{BB962C8B-B14F-4D97-AF65-F5344CB8AC3E}">
        <p14:creationId xmlns:p14="http://schemas.microsoft.com/office/powerpoint/2010/main" val="51570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E736B-1DC4-6844-CC39-7953F6F5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38" y="365125"/>
            <a:ext cx="10972800" cy="828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08300-7DA2-3C94-2D53-431241D0F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138" y="1316271"/>
            <a:ext cx="10972800" cy="4739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2772C-906D-1430-9923-C061127AD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8139" y="6288723"/>
            <a:ext cx="8770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60A3F5-120A-A64C-8514-4F9CB3D10376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683C-3CBA-82D6-F7F6-7AC29C2CE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54340" y="6288722"/>
            <a:ext cx="8081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7A4A6-1594-51B3-2B27-71503A3EA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4951" y="6288721"/>
            <a:ext cx="454208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179B124-EE6F-DB4E-A403-682A4057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235D1-2BC9-75F7-C101-3EB37E70A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20913" r="8465"/>
          <a:stretch/>
        </p:blipFill>
        <p:spPr>
          <a:xfrm>
            <a:off x="0" y="0"/>
            <a:ext cx="12192000" cy="125457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F9A3E-E378-7717-0B3B-9B77201B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 t="10486" b="10486"/>
          <a:stretch/>
        </p:blipFill>
        <p:spPr>
          <a:xfrm>
            <a:off x="0" y="0"/>
            <a:ext cx="12192000" cy="125457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logo with white text&#10;&#10;AI-generated content may be incorrect.">
            <a:extLst>
              <a:ext uri="{FF2B5EF4-FFF2-40B4-BE49-F238E27FC236}">
                <a16:creationId xmlns:a16="http://schemas.microsoft.com/office/drawing/2014/main" id="{9F360D81-6017-8CA0-976D-3F3B6F74063F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228326" y="5753434"/>
            <a:ext cx="1963674" cy="11045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66B753-DFA1-6311-DB6C-D006769FD052}"/>
              </a:ext>
            </a:extLst>
          </p:cNvPr>
          <p:cNvSpPr txBox="1"/>
          <p:nvPr userDrawn="1"/>
        </p:nvSpPr>
        <p:spPr>
          <a:xfrm>
            <a:off x="10273895" y="6517284"/>
            <a:ext cx="1918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DataLab12.github.io</a:t>
            </a:r>
          </a:p>
        </p:txBody>
      </p:sp>
    </p:spTree>
    <p:extLst>
      <p:ext uri="{BB962C8B-B14F-4D97-AF65-F5344CB8AC3E}">
        <p14:creationId xmlns:p14="http://schemas.microsoft.com/office/powerpoint/2010/main" val="380755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90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2DB87-0921-47FD-6081-A4CCFA65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99" y="1761167"/>
            <a:ext cx="6255205" cy="1798667"/>
          </a:xfrm>
        </p:spPr>
        <p:txBody>
          <a:bodyPr/>
          <a:lstStyle/>
          <a:p>
            <a:r>
              <a:rPr lang="en-US" dirty="0"/>
              <a:t>CS 4347 Project 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116086-00E3-303E-55D3-41F508566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099" y="3801374"/>
            <a:ext cx="6255205" cy="279738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2025 Fall Team: </a:t>
            </a:r>
          </a:p>
          <a:p>
            <a:pPr marL="457200" indent="-457200">
              <a:buAutoNum type="arabicPeriod"/>
            </a:pPr>
            <a:r>
              <a:rPr lang="en-US" b="1" dirty="0"/>
              <a:t>Name, NetID, role</a:t>
            </a:r>
          </a:p>
          <a:p>
            <a:pPr marL="457200" indent="-457200">
              <a:buAutoNum type="arabicPeriod"/>
            </a:pPr>
            <a:r>
              <a:rPr lang="en-US" b="1" dirty="0"/>
              <a:t>Name, NetID, role</a:t>
            </a:r>
          </a:p>
          <a:p>
            <a:pPr marL="457200" indent="-457200">
              <a:buAutoNum type="arabicPeriod"/>
            </a:pPr>
            <a:r>
              <a:rPr lang="en-US" b="1" dirty="0"/>
              <a:t>Name, NetID, role</a:t>
            </a:r>
          </a:p>
          <a:p>
            <a:r>
              <a:rPr lang="en-US" b="1" dirty="0"/>
              <a:t>Instructor: Prof. Dr. Jelena </a:t>
            </a:r>
            <a:r>
              <a:rPr lang="en-US" b="1" dirty="0" err="1"/>
              <a:t>Te</a:t>
            </a:r>
            <a:r>
              <a:rPr lang="sr-Latn-RS" b="1" dirty="0"/>
              <a:t>šić</a:t>
            </a:r>
          </a:p>
          <a:p>
            <a:r>
              <a:rPr lang="sr-Latn-RS" b="1" dirty="0"/>
              <a:t>https</a:t>
            </a:r>
            <a:r>
              <a:rPr lang="en-US" b="1" dirty="0"/>
              <a:t>://</a:t>
            </a:r>
            <a:r>
              <a:rPr lang="en-US" b="1" err="1"/>
              <a:t>jtesic</a:t>
            </a:r>
            <a:r>
              <a:rPr lang="en-US" b="1"/>
              <a:t>.github.io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206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75DB1-F932-B046-E5EF-3C220090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4E5ADD-72B2-9666-5AA4-4CCA5CD3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EAF91-91A1-A39F-E46A-E4819290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approaches on the test set</a:t>
            </a:r>
          </a:p>
          <a:p>
            <a:r>
              <a:rPr lang="en-US" dirty="0"/>
              <a:t>Analyze the results before and after enhancements</a:t>
            </a:r>
          </a:p>
          <a:p>
            <a:r>
              <a:rPr lang="en-US" dirty="0"/>
              <a:t>Use the tables or charts for clarity</a:t>
            </a:r>
          </a:p>
          <a:p>
            <a:r>
              <a:rPr lang="en-US" dirty="0"/>
              <a:t>What is the metric? Why?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BE594F-6DE6-7632-D247-6AB416DB726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40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DAD8-415D-9EAB-9B45-6E2C854B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Final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D4565-84E6-E6E8-50A6-F655E10D5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with actionable conclusions, lessons learned, and what will happen next in the project before Sunday. </a:t>
            </a:r>
          </a:p>
        </p:txBody>
      </p:sp>
    </p:spTree>
    <p:extLst>
      <p:ext uri="{BB962C8B-B14F-4D97-AF65-F5344CB8AC3E}">
        <p14:creationId xmlns:p14="http://schemas.microsoft.com/office/powerpoint/2010/main" val="90242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400D6-D557-6EB5-7F35-E6441EB35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48465-4E52-F49E-8575-E2FC42B713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List up to three references</a:t>
            </a:r>
          </a:p>
          <a:p>
            <a:r>
              <a:rPr lang="en-US" dirty="0"/>
              <a:t>List data sources</a:t>
            </a:r>
          </a:p>
          <a:p>
            <a:r>
              <a:rPr lang="en-US" dirty="0"/>
              <a:t>List </a:t>
            </a:r>
            <a:r>
              <a:rPr lang="en-US" dirty="0" err="1"/>
              <a:t>github</a:t>
            </a:r>
            <a:r>
              <a:rPr lang="en-US" dirty="0"/>
              <a:t> or article links to allow viewers to dig deeper. </a:t>
            </a:r>
          </a:p>
          <a:p>
            <a:r>
              <a:rPr lang="en-US" dirty="0"/>
              <a:t>List the future public </a:t>
            </a:r>
            <a:r>
              <a:rPr lang="en-US" dirty="0" err="1"/>
              <a:t>gitHib</a:t>
            </a:r>
            <a:r>
              <a:rPr lang="en-US" dirty="0"/>
              <a:t> home of the project here - multiple links OK for multiple teammates.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E880A-D6E2-DBB6-B57C-B496B042A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BDD6A-D8F6-8505-C72E-C48C3F6713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31605-5ED4-429B-40F6-7B347CD2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00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7674D-2F2E-42B0-862F-453DBDFC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377F-9BD3-4403-A786-22161D2B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the Stage: state the concise project motivation, so the audience understands why the topic matters and how responsibilities were divided.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40CF2-9D60-4D5B-B651-B9CC91F6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00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23E44A-46E0-75C4-00EE-1C035922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Task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0476D6-A543-50BB-5634-8FA8E098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the dataset in a way that conveys its relevance, emphasizing unique challenges like data imbalance or missing data, and why the chosen data source is suitable for the task. </a:t>
            </a:r>
          </a:p>
          <a:p>
            <a:r>
              <a:rPr lang="en-US" dirty="0"/>
              <a:t>Why that task and not some other?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383F1-A77F-3731-A4BE-5BFBC168D01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CS4347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6A260-6079-0C75-4B58-761D4CBBDA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68000" y="6492875"/>
            <a:ext cx="1524000" cy="365125"/>
          </a:xfrm>
        </p:spPr>
        <p:txBody>
          <a:bodyPr/>
          <a:lstStyle/>
          <a:p>
            <a:fld id="{B7CFA7D8-35C9-C54B-B306-E9537D7350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4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4EF-68D6-19FC-E94A-1EAB2BE81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C751BC-3B58-B8E1-A817-20A80D7B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69B69A-EF07-2929-CFCD-6DA813B6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a step-by-step walkthrough of exploratory data analysis (EDA) with visualizations that highlight important findings. </a:t>
            </a:r>
          </a:p>
          <a:p>
            <a:r>
              <a:rPr lang="en-US" dirty="0"/>
              <a:t>This anchors later methodology choices and shows your grasp of data issues.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13D1F-F53A-527A-6BAC-56C7C95F5A7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CS4347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F726D-69A0-E09C-AC0B-56F7770026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68000" y="6492875"/>
            <a:ext cx="1524000" cy="365125"/>
          </a:xfrm>
        </p:spPr>
        <p:txBody>
          <a:bodyPr/>
          <a:lstStyle/>
          <a:p>
            <a:fld id="{B7CFA7D8-35C9-C54B-B306-E9537D7350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8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70E44F-30AA-E0A5-38DF-B678E000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Methodology: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999CE-C6BC-F3F5-688B-256963476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baseline methodologies first.</a:t>
            </a:r>
          </a:p>
          <a:p>
            <a:r>
              <a:rPr lang="en-US" dirty="0"/>
              <a:t>Keep it short and emphasize what is different than what we covered in class or </a:t>
            </a:r>
            <a:r>
              <a:rPr lang="en-US" dirty="0" err="1"/>
              <a:t>homeworks</a:t>
            </a:r>
            <a:r>
              <a:rPr lang="en-US" dirty="0"/>
              <a:t> or practice notebooks.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FE6F01-6971-FD0A-ABC6-56479574D4C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D7A8-BD64-C56C-34D1-CC3A5E173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605B6D-61BC-C59C-EB55-3D01A52D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Methodology: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FCE91-54E4-9455-44A5-A514831F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clear quantitative and qualitative results on training set and the tuning process. </a:t>
            </a:r>
          </a:p>
          <a:p>
            <a:r>
              <a:rPr lang="en-US" dirty="0"/>
              <a:t>What metric did you use? Why?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9EF739-3F4F-1ECD-B2A1-80B2AAA195A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3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262F-38E8-97FE-7CDB-C7ACD1FD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80E286-DF27-36FD-F561-F4D9FABE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582A0-3075-0FCD-07FE-9393DDE19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 the results on the test set. </a:t>
            </a:r>
          </a:p>
          <a:p>
            <a:r>
              <a:rPr lang="en-US" dirty="0"/>
              <a:t>What metric did you use? Why? </a:t>
            </a:r>
          </a:p>
          <a:p>
            <a:r>
              <a:rPr lang="en-US" dirty="0"/>
              <a:t>What the results imply about the dataset or task.</a:t>
            </a:r>
          </a:p>
          <a:p>
            <a:r>
              <a:rPr lang="en-US" dirty="0"/>
              <a:t>What are the results implying for the team to do next?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028897-154A-F360-5F3E-6AA1F554F38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7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D2AF7-67E5-FCD7-6D49-9CDA51BBB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669A04-CDB2-9A3B-0C47-D88140EC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Methodology: New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D8795-7384-0D37-EB09-4D3F1396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clearly how tried feature engineering, model selection, and hyperparameter tuning furthered their results. </a:t>
            </a:r>
          </a:p>
          <a:p>
            <a:r>
              <a:rPr lang="en-US" dirty="0"/>
              <a:t>Explain why the improvements were made.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7A752-9E54-3289-2677-22C562DCE4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3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988F-02BB-83AE-08E4-F6874C88D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D2E961-334D-93DD-7B97-88F1E22F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F479-425C-14D4-0A88-6CF860B7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new experimental results and what impact was observed from the changes. </a:t>
            </a:r>
          </a:p>
          <a:p>
            <a:r>
              <a:rPr lang="en-US" dirty="0"/>
              <a:t>What metric did you use? Why? </a:t>
            </a:r>
          </a:p>
          <a:p>
            <a:r>
              <a:rPr lang="en-US" dirty="0"/>
              <a:t>What do you derive from the test set data results?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5A0846-B29C-BCF6-A364-88F24C8084F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13513"/>
            <a:ext cx="1524000" cy="287337"/>
          </a:xfrm>
        </p:spPr>
        <p:txBody>
          <a:bodyPr/>
          <a:lstStyle/>
          <a:p>
            <a:r>
              <a:rPr lang="en-US"/>
              <a:t>CS 4347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43723"/>
      </p:ext>
    </p:extLst>
  </p:cSld>
  <p:clrMapOvr>
    <a:masterClrMapping/>
  </p:clrMapOvr>
</p:sld>
</file>

<file path=ppt/theme/theme1.xml><?xml version="1.0" encoding="utf-8"?>
<a:theme xmlns:a="http://schemas.openxmlformats.org/drawingml/2006/main" name="TXST Light">
  <a:themeElements>
    <a:clrScheme name="TXST">
      <a:dk1>
        <a:srgbClr val="363434"/>
      </a:dk1>
      <a:lt1>
        <a:srgbClr val="FFFFFF"/>
      </a:lt1>
      <a:dk2>
        <a:srgbClr val="501214"/>
      </a:dk2>
      <a:lt2>
        <a:srgbClr val="F5F1EE"/>
      </a:lt2>
      <a:accent1>
        <a:srgbClr val="AC9155"/>
      </a:accent1>
      <a:accent2>
        <a:srgbClr val="EB2E47"/>
      </a:accent2>
      <a:accent3>
        <a:srgbClr val="EBBA45"/>
      </a:accent3>
      <a:accent4>
        <a:srgbClr val="6EA095"/>
      </a:accent4>
      <a:accent5>
        <a:srgbClr val="EA664D"/>
      </a:accent5>
      <a:accent6>
        <a:srgbClr val="007096"/>
      </a:accent6>
      <a:hlink>
        <a:srgbClr val="007096"/>
      </a:hlink>
      <a:folHlink>
        <a:srgbClr val="266724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XST Light" id="{3DCDD510-7904-B74A-8922-59513742C84D}" vid="{3CF22F8D-25A6-7347-A67B-78837EA981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16A8E893BEA94CBBF2263B6495CF7C" ma:contentTypeVersion="15" ma:contentTypeDescription="Create a new document." ma:contentTypeScope="" ma:versionID="e538cd44abb7a8882565b19cb87cc6df">
  <xsd:schema xmlns:xsd="http://www.w3.org/2001/XMLSchema" xmlns:xs="http://www.w3.org/2001/XMLSchema" xmlns:p="http://schemas.microsoft.com/office/2006/metadata/properties" xmlns:ns2="12fa6d96-4300-4a78-8104-372a69772060" xmlns:ns3="5f9efd60-91f6-4699-b517-a26acc9da5ac" targetNamespace="http://schemas.microsoft.com/office/2006/metadata/properties" ma:root="true" ma:fieldsID="86411e3c0976b5467c26c4856fd89904" ns2:_="" ns3:_="">
    <xsd:import namespace="12fa6d96-4300-4a78-8104-372a69772060"/>
    <xsd:import namespace="5f9efd60-91f6-4699-b517-a26acc9da5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fa6d96-4300-4a78-8104-372a69772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3a692e8-e48a-48e7-a779-d106e04dcfd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efd60-91f6-4699-b517-a26acc9da5a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d8e29d0-17b1-4d33-addc-b55b3218264a}" ma:internalName="TaxCatchAll" ma:showField="CatchAllData" ma:web="5f9efd60-91f6-4699-b517-a26acc9da5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f9efd60-91f6-4699-b517-a26acc9da5ac" xsi:nil="true"/>
    <lcf76f155ced4ddcb4097134ff3c332f xmlns="12fa6d96-4300-4a78-8104-372a6977206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63885E-9EB1-4E6B-9630-FE1D6A5B1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fa6d96-4300-4a78-8104-372a69772060"/>
    <ds:schemaRef ds:uri="5f9efd60-91f6-4699-b517-a26acc9da5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A2772D-6AB4-4303-A60A-4872810885EA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5f9efd60-91f6-4699-b517-a26acc9da5ac"/>
    <ds:schemaRef ds:uri="12fa6d96-4300-4a78-8104-372a6977206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F113E3F-0FBA-4077-AF2F-9563E8FA16D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19c134a-14c9-4d4c-af65-c420f94c8cbb}" enabled="0" method="" siteId="{b19c134a-14c9-4d4c-af65-c420f94c8cb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TXST Light</Template>
  <TotalTime>585</TotalTime>
  <Words>676</Words>
  <Application>Microsoft Office PowerPoint</Application>
  <PresentationFormat>Widescreen</PresentationFormat>
  <Paragraphs>88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TXST Light</vt:lpstr>
      <vt:lpstr>CS 4347 Project Presentation</vt:lpstr>
      <vt:lpstr>Introduction and Motivation</vt:lpstr>
      <vt:lpstr>Data and Task</vt:lpstr>
      <vt:lpstr>Exploratory Data Analysis</vt:lpstr>
      <vt:lpstr>Methodology: Baseline</vt:lpstr>
      <vt:lpstr>Methodology: Tuning</vt:lpstr>
      <vt:lpstr>Experimental Results</vt:lpstr>
      <vt:lpstr>Methodology: New Direction</vt:lpstr>
      <vt:lpstr>Experimental Results</vt:lpstr>
      <vt:lpstr>Comparative Analysis</vt:lpstr>
      <vt:lpstr>Conclusion and Final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EFFECTIVE PRESENTATIONS</dc:title>
  <dc:creator>Murphy, Alison R</dc:creator>
  <cp:lastModifiedBy>Tesic, Jelena</cp:lastModifiedBy>
  <cp:revision>8</cp:revision>
  <dcterms:created xsi:type="dcterms:W3CDTF">2024-06-11T19:36:44Z</dcterms:created>
  <dcterms:modified xsi:type="dcterms:W3CDTF">2025-10-31T18:38:17Z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0x010100FC16A8E893BEA94CBBF2263B6495CF7C</vt:lpwstr>
  </property>
  <property fmtid="{D5CDD505-2E9C-101B-9397-08002B2CF9AE}" pid="3" name="MediaServiceImageTags">
    <vt:lpwstr/>
  </property>
</Properties>
</file>